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8bb380084649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e90eaa94f54580"/>
  </p:sldMasterIdLst>
  <p:sldIdLst>
    <p:sldId xmlns:r="http://schemas.openxmlformats.org/officeDocument/2006/relationships" id="256" r:id="Re26f69a3bc274e46"/>
    <p:sldId xmlns:r="http://schemas.openxmlformats.org/officeDocument/2006/relationships" id="257" r:id="R183f98c29091491f"/>
    <p:sldId xmlns:r="http://schemas.openxmlformats.org/officeDocument/2006/relationships" id="258" r:id="R5f2a7ce2a4814e96"/>
    <p:sldId xmlns:r="http://schemas.openxmlformats.org/officeDocument/2006/relationships" id="259" r:id="R11d9838930434d55"/>
    <p:sldId xmlns:r="http://schemas.openxmlformats.org/officeDocument/2006/relationships" id="260" r:id="Rb14edee7cebf4946"/>
    <p:sldId xmlns:r="http://schemas.openxmlformats.org/officeDocument/2006/relationships" id="261" r:id="R38b2f9e7922d4f75"/>
    <p:sldId xmlns:r="http://schemas.openxmlformats.org/officeDocument/2006/relationships" id="262" r:id="Rf985dd46f22b4a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90eaa94f54580" /><Relationship Type="http://schemas.openxmlformats.org/officeDocument/2006/relationships/slide" Target="/ppt/slides/slide1.xml" Id="Re26f69a3bc274e46" /><Relationship Type="http://schemas.openxmlformats.org/officeDocument/2006/relationships/slide" Target="/ppt/slides/slide2.xml" Id="R183f98c29091491f" /><Relationship Type="http://schemas.openxmlformats.org/officeDocument/2006/relationships/slide" Target="/ppt/slides/slide3.xml" Id="R5f2a7ce2a4814e96" /><Relationship Type="http://schemas.openxmlformats.org/officeDocument/2006/relationships/slide" Target="/ppt/slides/slide4.xml" Id="R11d9838930434d55" /><Relationship Type="http://schemas.openxmlformats.org/officeDocument/2006/relationships/slide" Target="/ppt/slides/slide5.xml" Id="Rb14edee7cebf4946" /><Relationship Type="http://schemas.openxmlformats.org/officeDocument/2006/relationships/slide" Target="/ppt/slides/slide6.xml" Id="R38b2f9e7922d4f75" /><Relationship Type="http://schemas.openxmlformats.org/officeDocument/2006/relationships/slide" Target="/ppt/slides/slide7.xml" Id="Rf985dd46f22b4a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94011aee947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cd914ab77406f" /><Relationship Type="http://schemas.openxmlformats.org/officeDocument/2006/relationships/theme" Target="/ppt/slideMasters/theme/theme1.xml" Id="R92fedae2153d48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dcd914ab7740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20769eb5b47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b66eec08a42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997e5c21d4a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4ff49c01c47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74a0dcc594b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52ac0cbb94c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7313aeb564e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IGN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−107 069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2 339 697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ZLIOBA IGNAS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920 565 972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IGN INVEST AS</a:t>
            </a:r>
          </a:p>
        </p:txBody>
      </p:sp>
    </p:spTree>
  </p:cSld>
  <p:clrMapOvr>
    <a:masterClrMapping xmlns:a="http://schemas.openxmlformats.org/drawingml/2006/main"/>
  </p:clrMapOvr>
</p:sld>
</file>