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e217705e041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27b8bb15b41bf"/>
  </p:sldMasterIdLst>
  <p:sldIdLst>
    <p:sldId xmlns:r="http://schemas.openxmlformats.org/officeDocument/2006/relationships" id="256" r:id="R190dc258710e417d"/>
    <p:sldId xmlns:r="http://schemas.openxmlformats.org/officeDocument/2006/relationships" id="257" r:id="R057503e415f54219"/>
    <p:sldId xmlns:r="http://schemas.openxmlformats.org/officeDocument/2006/relationships" id="258" r:id="Rb76f273909294674"/>
    <p:sldId xmlns:r="http://schemas.openxmlformats.org/officeDocument/2006/relationships" id="259" r:id="R88b2563719b04c78"/>
    <p:sldId xmlns:r="http://schemas.openxmlformats.org/officeDocument/2006/relationships" id="260" r:id="R1ca3d3cc9f0940f1"/>
    <p:sldId xmlns:r="http://schemas.openxmlformats.org/officeDocument/2006/relationships" id="261" r:id="R8bc59f1f74364a92"/>
    <p:sldId xmlns:r="http://schemas.openxmlformats.org/officeDocument/2006/relationships" id="262" r:id="R39e5824abbfe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27b8bb15b41bf" /><Relationship Type="http://schemas.openxmlformats.org/officeDocument/2006/relationships/slide" Target="/ppt/slides/slide1.xml" Id="R190dc258710e417d" /><Relationship Type="http://schemas.openxmlformats.org/officeDocument/2006/relationships/slide" Target="/ppt/slides/slide2.xml" Id="R057503e415f54219" /><Relationship Type="http://schemas.openxmlformats.org/officeDocument/2006/relationships/slide" Target="/ppt/slides/slide3.xml" Id="Rb76f273909294674" /><Relationship Type="http://schemas.openxmlformats.org/officeDocument/2006/relationships/slide" Target="/ppt/slides/slide4.xml" Id="R88b2563719b04c78" /><Relationship Type="http://schemas.openxmlformats.org/officeDocument/2006/relationships/slide" Target="/ppt/slides/slide5.xml" Id="R1ca3d3cc9f0940f1" /><Relationship Type="http://schemas.openxmlformats.org/officeDocument/2006/relationships/slide" Target="/ppt/slides/slide6.xml" Id="R8bc59f1f74364a92" /><Relationship Type="http://schemas.openxmlformats.org/officeDocument/2006/relationships/slide" Target="/ppt/slides/slide7.xml" Id="R39e5824abbfe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1564b816a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0c8af227849ea" /><Relationship Type="http://schemas.openxmlformats.org/officeDocument/2006/relationships/theme" Target="/ppt/slideMasters/theme/theme1.xml" Id="R9a0242404714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0c8af2278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1990b658a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cd47259be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bc8070dd9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393b0cf2e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59bb8426f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09e6f93d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09997c6eb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WEATEA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WEATEA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12 115 158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18 062 595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26 405 261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SIGRUN CATHRINE W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TYRHAUG SVERRE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Tyrhaug, Nordraaks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920 571 700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