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897a7521bc4d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6b182d469d477f"/>
  </p:sldMasterIdLst>
  <p:sldIdLst>
    <p:sldId xmlns:r="http://schemas.openxmlformats.org/officeDocument/2006/relationships" id="256" r:id="R36dd6ad6ee594c08"/>
    <p:sldId xmlns:r="http://schemas.openxmlformats.org/officeDocument/2006/relationships" id="257" r:id="Rdf645c0f1d6646c9"/>
    <p:sldId xmlns:r="http://schemas.openxmlformats.org/officeDocument/2006/relationships" id="258" r:id="R7082a6188c34412c"/>
    <p:sldId xmlns:r="http://schemas.openxmlformats.org/officeDocument/2006/relationships" id="259" r:id="Rbf5b8a7800554689"/>
    <p:sldId xmlns:r="http://schemas.openxmlformats.org/officeDocument/2006/relationships" id="260" r:id="Rb4059352ed724a0c"/>
    <p:sldId xmlns:r="http://schemas.openxmlformats.org/officeDocument/2006/relationships" id="261" r:id="R846b6378ffc6475e"/>
    <p:sldId xmlns:r="http://schemas.openxmlformats.org/officeDocument/2006/relationships" id="262" r:id="R96b23a9350da4c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b182d469d477f" /><Relationship Type="http://schemas.openxmlformats.org/officeDocument/2006/relationships/slide" Target="/ppt/slides/slide1.xml" Id="R36dd6ad6ee594c08" /><Relationship Type="http://schemas.openxmlformats.org/officeDocument/2006/relationships/slide" Target="/ppt/slides/slide2.xml" Id="Rdf645c0f1d6646c9" /><Relationship Type="http://schemas.openxmlformats.org/officeDocument/2006/relationships/slide" Target="/ppt/slides/slide3.xml" Id="R7082a6188c34412c" /><Relationship Type="http://schemas.openxmlformats.org/officeDocument/2006/relationships/slide" Target="/ppt/slides/slide4.xml" Id="Rbf5b8a7800554689" /><Relationship Type="http://schemas.openxmlformats.org/officeDocument/2006/relationships/slide" Target="/ppt/slides/slide5.xml" Id="Rb4059352ed724a0c" /><Relationship Type="http://schemas.openxmlformats.org/officeDocument/2006/relationships/slide" Target="/ppt/slides/slide6.xml" Id="R846b6378ffc6475e" /><Relationship Type="http://schemas.openxmlformats.org/officeDocument/2006/relationships/slide" Target="/ppt/slides/slide7.xml" Id="R96b23a9350da4c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ad0a8697d48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a0b1c4c4d4512" /><Relationship Type="http://schemas.openxmlformats.org/officeDocument/2006/relationships/theme" Target="/ppt/slideMasters/theme/theme1.xml" Id="R45a31ce3296b4c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ea0b1c4c4d45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1eb34eb5d48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6e69556cb4a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7230f2c9e42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8915de68744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1c2d6aa5f42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99295176549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fcfbf421542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HAUGALAND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HAUGALAND HUS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1 824 229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253 417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1 125 882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GUDMUNDUR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SINDRI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VEGARD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Småvardane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920 573 002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HUS AS</a:t>
            </a:r>
          </a:p>
        </p:txBody>
      </p:sp>
    </p:spTree>
  </p:cSld>
  <p:clrMapOvr>
    <a:masterClrMapping xmlns:a="http://schemas.openxmlformats.org/drawingml/2006/main"/>
  </p:clrMapOvr>
</p:sld>
</file>