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028891f7f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255f532501467b"/>
  </p:sldMasterIdLst>
  <p:sldIdLst>
    <p:sldId xmlns:r="http://schemas.openxmlformats.org/officeDocument/2006/relationships" id="256" r:id="Re67965fff63740f9"/>
    <p:sldId xmlns:r="http://schemas.openxmlformats.org/officeDocument/2006/relationships" id="257" r:id="R81c761011a354864"/>
    <p:sldId xmlns:r="http://schemas.openxmlformats.org/officeDocument/2006/relationships" id="258" r:id="Re915d1701e1e4dea"/>
    <p:sldId xmlns:r="http://schemas.openxmlformats.org/officeDocument/2006/relationships" id="259" r:id="R434df652e4254999"/>
    <p:sldId xmlns:r="http://schemas.openxmlformats.org/officeDocument/2006/relationships" id="260" r:id="Re5754aea4cb04c0f"/>
    <p:sldId xmlns:r="http://schemas.openxmlformats.org/officeDocument/2006/relationships" id="261" r:id="R7eb2db6ac5964775"/>
    <p:sldId xmlns:r="http://schemas.openxmlformats.org/officeDocument/2006/relationships" id="262" r:id="R90b9104563144b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55f532501467b" /><Relationship Type="http://schemas.openxmlformats.org/officeDocument/2006/relationships/slide" Target="/ppt/slides/slide1.xml" Id="Re67965fff63740f9" /><Relationship Type="http://schemas.openxmlformats.org/officeDocument/2006/relationships/slide" Target="/ppt/slides/slide2.xml" Id="R81c761011a354864" /><Relationship Type="http://schemas.openxmlformats.org/officeDocument/2006/relationships/slide" Target="/ppt/slides/slide3.xml" Id="Re915d1701e1e4dea" /><Relationship Type="http://schemas.openxmlformats.org/officeDocument/2006/relationships/slide" Target="/ppt/slides/slide4.xml" Id="R434df652e4254999" /><Relationship Type="http://schemas.openxmlformats.org/officeDocument/2006/relationships/slide" Target="/ppt/slides/slide5.xml" Id="Re5754aea4cb04c0f" /><Relationship Type="http://schemas.openxmlformats.org/officeDocument/2006/relationships/slide" Target="/ppt/slides/slide6.xml" Id="R7eb2db6ac5964775" /><Relationship Type="http://schemas.openxmlformats.org/officeDocument/2006/relationships/slide" Target="/ppt/slides/slide7.xml" Id="R90b9104563144b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724f2ee6a44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90e52e34e4739" /><Relationship Type="http://schemas.openxmlformats.org/officeDocument/2006/relationships/theme" Target="/ppt/slideMasters/theme/theme1.xml" Id="R4b58446711aa41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390e52e34e47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2624cb0f94b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54d0cc7614f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82366272046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55a89a5a4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59e5e116440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ff00ec45b4b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b4a4d4649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HEHENA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24 769 513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24 830 204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MICHIELLE LEI LANI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Barthebrygga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920 577 105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