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8e69e8a56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4d284d2fc4686"/>
  </p:sldMasterIdLst>
  <p:sldIdLst>
    <p:sldId xmlns:r="http://schemas.openxmlformats.org/officeDocument/2006/relationships" id="256" r:id="Rd805c3fdda7e4752"/>
    <p:sldId xmlns:r="http://schemas.openxmlformats.org/officeDocument/2006/relationships" id="257" r:id="Rc5006ca77ac744f3"/>
    <p:sldId xmlns:r="http://schemas.openxmlformats.org/officeDocument/2006/relationships" id="258" r:id="R6ad06be08a3b4ff6"/>
    <p:sldId xmlns:r="http://schemas.openxmlformats.org/officeDocument/2006/relationships" id="259" r:id="R73b8a1eef7f24dcb"/>
    <p:sldId xmlns:r="http://schemas.openxmlformats.org/officeDocument/2006/relationships" id="260" r:id="R6027b43705a74675"/>
    <p:sldId xmlns:r="http://schemas.openxmlformats.org/officeDocument/2006/relationships" id="261" r:id="R2c4480db96cf4bfa"/>
    <p:sldId xmlns:r="http://schemas.openxmlformats.org/officeDocument/2006/relationships" id="262" r:id="Raccf7f52d75c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4d284d2fc4686" /><Relationship Type="http://schemas.openxmlformats.org/officeDocument/2006/relationships/slide" Target="/ppt/slides/slide1.xml" Id="Rd805c3fdda7e4752" /><Relationship Type="http://schemas.openxmlformats.org/officeDocument/2006/relationships/slide" Target="/ppt/slides/slide2.xml" Id="Rc5006ca77ac744f3" /><Relationship Type="http://schemas.openxmlformats.org/officeDocument/2006/relationships/slide" Target="/ppt/slides/slide3.xml" Id="R6ad06be08a3b4ff6" /><Relationship Type="http://schemas.openxmlformats.org/officeDocument/2006/relationships/slide" Target="/ppt/slides/slide4.xml" Id="R73b8a1eef7f24dcb" /><Relationship Type="http://schemas.openxmlformats.org/officeDocument/2006/relationships/slide" Target="/ppt/slides/slide5.xml" Id="R6027b43705a74675" /><Relationship Type="http://schemas.openxmlformats.org/officeDocument/2006/relationships/slide" Target="/ppt/slides/slide6.xml" Id="R2c4480db96cf4bfa" /><Relationship Type="http://schemas.openxmlformats.org/officeDocument/2006/relationships/slide" Target="/ppt/slides/slide7.xml" Id="Raccf7f52d75c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456e7e5c7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37bb479524efa" /><Relationship Type="http://schemas.openxmlformats.org/officeDocument/2006/relationships/theme" Target="/ppt/slideMasters/theme/theme1.xml" Id="R775e1f61597d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37bb47952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c598c1572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b2c9f9d87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3777c680d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268ef3be3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554c0f16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4a9fff071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2f3c3fb3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THOMASSEN HOLDING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25 780 068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ARVID SÆTRUM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Tverrelvdalsveien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THOMASSEN HOLDING AS</a:t>
            </a:r>
          </a:p>
        </p:txBody>
      </p:sp>
    </p:spTree>
  </p:cSld>
  <p:clrMapOvr>
    <a:masterClrMapping xmlns:a="http://schemas.openxmlformats.org/drawingml/2006/main"/>
  </p:clrMapOvr>
</p:sld>
</file>