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1fc204b63d48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a4bf972bbf4b1f"/>
  </p:sldMasterIdLst>
  <p:sldIdLst>
    <p:sldId xmlns:r="http://schemas.openxmlformats.org/officeDocument/2006/relationships" id="256" r:id="R854d9da0fe5e49a5"/>
    <p:sldId xmlns:r="http://schemas.openxmlformats.org/officeDocument/2006/relationships" id="257" r:id="R3e5cb41d09c14011"/>
    <p:sldId xmlns:r="http://schemas.openxmlformats.org/officeDocument/2006/relationships" id="258" r:id="Rc6393cf48ca14321"/>
    <p:sldId xmlns:r="http://schemas.openxmlformats.org/officeDocument/2006/relationships" id="259" r:id="R899760dea5ef4ebe"/>
    <p:sldId xmlns:r="http://schemas.openxmlformats.org/officeDocument/2006/relationships" id="260" r:id="Ra9774167d2784193"/>
    <p:sldId xmlns:r="http://schemas.openxmlformats.org/officeDocument/2006/relationships" id="261" r:id="R578964194e3f4658"/>
    <p:sldId xmlns:r="http://schemas.openxmlformats.org/officeDocument/2006/relationships" id="262" r:id="R7a365f0b97d143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a4bf972bbf4b1f" /><Relationship Type="http://schemas.openxmlformats.org/officeDocument/2006/relationships/slide" Target="/ppt/slides/slide1.xml" Id="R854d9da0fe5e49a5" /><Relationship Type="http://schemas.openxmlformats.org/officeDocument/2006/relationships/slide" Target="/ppt/slides/slide2.xml" Id="R3e5cb41d09c14011" /><Relationship Type="http://schemas.openxmlformats.org/officeDocument/2006/relationships/slide" Target="/ppt/slides/slide3.xml" Id="Rc6393cf48ca14321" /><Relationship Type="http://schemas.openxmlformats.org/officeDocument/2006/relationships/slide" Target="/ppt/slides/slide4.xml" Id="R899760dea5ef4ebe" /><Relationship Type="http://schemas.openxmlformats.org/officeDocument/2006/relationships/slide" Target="/ppt/slides/slide5.xml" Id="Ra9774167d2784193" /><Relationship Type="http://schemas.openxmlformats.org/officeDocument/2006/relationships/slide" Target="/ppt/slides/slide6.xml" Id="R578964194e3f4658" /><Relationship Type="http://schemas.openxmlformats.org/officeDocument/2006/relationships/slide" Target="/ppt/slides/slide7.xml" Id="R7a365f0b97d143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7ebb1a67ee45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8f69441644dfc" /><Relationship Type="http://schemas.openxmlformats.org/officeDocument/2006/relationships/theme" Target="/ppt/slideMasters/theme/theme1.xml" Id="R2d6bb500d24c43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98f69441644d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1aa73ce524e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a3fbd87c542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83e5d0f0d47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f2ffc5e2c4d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f0f6ae8f641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36fad36b848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9f266286e49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STAMNNESET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STAMNNESET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STAMNNESET AS ble etablert [år] og holder til i Indre Kvarøy.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STAMNNESET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STAMNNESET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STAMNNESET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−4 971 915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3 465 553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57 073 084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STAMNNESET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KVARØY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PIONÈR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STAMNNESET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Bekkefjæra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8743 Indre Kvarøy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920 588 832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STAMNNESET AS</a:t>
            </a:r>
          </a:p>
        </p:txBody>
      </p:sp>
    </p:spTree>
  </p:cSld>
  <p:clrMapOvr>
    <a:masterClrMapping xmlns:a="http://schemas.openxmlformats.org/drawingml/2006/main"/>
  </p:clrMapOvr>
</p:sld>
</file>