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e308d732184d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64c76f01d944be"/>
  </p:sldMasterIdLst>
  <p:sldIdLst>
    <p:sldId xmlns:r="http://schemas.openxmlformats.org/officeDocument/2006/relationships" id="256" r:id="R90d9724d4393437f"/>
    <p:sldId xmlns:r="http://schemas.openxmlformats.org/officeDocument/2006/relationships" id="257" r:id="Rbb5c366e04e147fa"/>
    <p:sldId xmlns:r="http://schemas.openxmlformats.org/officeDocument/2006/relationships" id="258" r:id="Rb60ef704231e4d11"/>
    <p:sldId xmlns:r="http://schemas.openxmlformats.org/officeDocument/2006/relationships" id="259" r:id="R39c8c3f08128461c"/>
    <p:sldId xmlns:r="http://schemas.openxmlformats.org/officeDocument/2006/relationships" id="260" r:id="R64ab7ca2f46947dd"/>
    <p:sldId xmlns:r="http://schemas.openxmlformats.org/officeDocument/2006/relationships" id="261" r:id="Re75f7004582447ae"/>
    <p:sldId xmlns:r="http://schemas.openxmlformats.org/officeDocument/2006/relationships" id="262" r:id="R102db079bda245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64c76f01d944be" /><Relationship Type="http://schemas.openxmlformats.org/officeDocument/2006/relationships/slide" Target="/ppt/slides/slide1.xml" Id="R90d9724d4393437f" /><Relationship Type="http://schemas.openxmlformats.org/officeDocument/2006/relationships/slide" Target="/ppt/slides/slide2.xml" Id="Rbb5c366e04e147fa" /><Relationship Type="http://schemas.openxmlformats.org/officeDocument/2006/relationships/slide" Target="/ppt/slides/slide3.xml" Id="Rb60ef704231e4d11" /><Relationship Type="http://schemas.openxmlformats.org/officeDocument/2006/relationships/slide" Target="/ppt/slides/slide4.xml" Id="R39c8c3f08128461c" /><Relationship Type="http://schemas.openxmlformats.org/officeDocument/2006/relationships/slide" Target="/ppt/slides/slide5.xml" Id="R64ab7ca2f46947dd" /><Relationship Type="http://schemas.openxmlformats.org/officeDocument/2006/relationships/slide" Target="/ppt/slides/slide6.xml" Id="Re75f7004582447ae" /><Relationship Type="http://schemas.openxmlformats.org/officeDocument/2006/relationships/slide" Target="/ppt/slides/slide7.xml" Id="R102db079bda245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190cd51dd49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30d75b6f64d71" /><Relationship Type="http://schemas.openxmlformats.org/officeDocument/2006/relationships/theme" Target="/ppt/slideMasters/theme/theme1.xml" Id="R64bb0ab450eb47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930d75b6f64d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8e561317b4c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ae04363d147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f3a6de8db4a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2d715f37345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83fbcc35645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9d63a0c35741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28b825b4394c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AUSTINVEST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−185 622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2 405 242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88 386 764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90 573 816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AUSTIGARD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Arild Austigard, Bruksenhetsnummer H1601, St. Olavs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4319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920 592 686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AUSTINVEST AS</a:t>
            </a:r>
          </a:p>
        </p:txBody>
      </p:sp>
    </p:spTree>
  </p:cSld>
  <p:clrMapOvr>
    <a:masterClrMapping xmlns:a="http://schemas.openxmlformats.org/drawingml/2006/main"/>
  </p:clrMapOvr>
</p:sld>
</file>