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6e52276d1244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075133878c4fa5"/>
  </p:sldMasterIdLst>
  <p:sldIdLst>
    <p:sldId xmlns:r="http://schemas.openxmlformats.org/officeDocument/2006/relationships" id="256" r:id="R23832b90b3bb4ff3"/>
    <p:sldId xmlns:r="http://schemas.openxmlformats.org/officeDocument/2006/relationships" id="257" r:id="R2974203cdf4b4547"/>
    <p:sldId xmlns:r="http://schemas.openxmlformats.org/officeDocument/2006/relationships" id="258" r:id="R527bb59205544391"/>
    <p:sldId xmlns:r="http://schemas.openxmlformats.org/officeDocument/2006/relationships" id="259" r:id="R6c97ee5c9ea8456b"/>
    <p:sldId xmlns:r="http://schemas.openxmlformats.org/officeDocument/2006/relationships" id="260" r:id="R901af7516e3d4f14"/>
    <p:sldId xmlns:r="http://schemas.openxmlformats.org/officeDocument/2006/relationships" id="261" r:id="R6186f5fb1d5d4c54"/>
    <p:sldId xmlns:r="http://schemas.openxmlformats.org/officeDocument/2006/relationships" id="262" r:id="Ra4dbc12f2cb24e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75133878c4fa5" /><Relationship Type="http://schemas.openxmlformats.org/officeDocument/2006/relationships/slide" Target="/ppt/slides/slide1.xml" Id="R23832b90b3bb4ff3" /><Relationship Type="http://schemas.openxmlformats.org/officeDocument/2006/relationships/slide" Target="/ppt/slides/slide2.xml" Id="R2974203cdf4b4547" /><Relationship Type="http://schemas.openxmlformats.org/officeDocument/2006/relationships/slide" Target="/ppt/slides/slide3.xml" Id="R527bb59205544391" /><Relationship Type="http://schemas.openxmlformats.org/officeDocument/2006/relationships/slide" Target="/ppt/slides/slide4.xml" Id="R6c97ee5c9ea8456b" /><Relationship Type="http://schemas.openxmlformats.org/officeDocument/2006/relationships/slide" Target="/ppt/slides/slide5.xml" Id="R901af7516e3d4f14" /><Relationship Type="http://schemas.openxmlformats.org/officeDocument/2006/relationships/slide" Target="/ppt/slides/slide6.xml" Id="R6186f5fb1d5d4c54" /><Relationship Type="http://schemas.openxmlformats.org/officeDocument/2006/relationships/slide" Target="/ppt/slides/slide7.xml" Id="Ra4dbc12f2cb24e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0b2b7747a4a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983efbe0d40a8" /><Relationship Type="http://schemas.openxmlformats.org/officeDocument/2006/relationships/theme" Target="/ppt/slideMasters/theme/theme1.xml" Id="R4c8af76bba2045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c983efbe0d40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d3e36cfcb45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4332e595e4b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4ae4defcd46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3733bb4864f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c16807c8547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304fd46174f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4379a1eba42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&amp; S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&amp; S VVS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20 825 851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1 953 478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1 521 285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2 883 802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7 213 131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SAMNØY HANS-MARTIN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SKÅLEVIKVEIEN HOLDING II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SUNDFØR JOACHIM HATLAND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Skålevikveien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920 598 137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S VVS AS</a:t>
            </a:r>
          </a:p>
        </p:txBody>
      </p:sp>
    </p:spTree>
  </p:cSld>
  <p:clrMapOvr>
    <a:masterClrMapping xmlns:a="http://schemas.openxmlformats.org/drawingml/2006/main"/>
  </p:clrMapOvr>
</p:sld>
</file>