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b9851734a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1771004104ea5"/>
  </p:sldMasterIdLst>
  <p:sldIdLst>
    <p:sldId xmlns:r="http://schemas.openxmlformats.org/officeDocument/2006/relationships" id="256" r:id="Rc4de56c13ce644cb"/>
    <p:sldId xmlns:r="http://schemas.openxmlformats.org/officeDocument/2006/relationships" id="257" r:id="Rf954b344c00a4c18"/>
    <p:sldId xmlns:r="http://schemas.openxmlformats.org/officeDocument/2006/relationships" id="258" r:id="R5ce0bcb2eedd44f0"/>
    <p:sldId xmlns:r="http://schemas.openxmlformats.org/officeDocument/2006/relationships" id="259" r:id="R6a674e0e84be456b"/>
    <p:sldId xmlns:r="http://schemas.openxmlformats.org/officeDocument/2006/relationships" id="260" r:id="R10d222ee4a3d4d11"/>
    <p:sldId xmlns:r="http://schemas.openxmlformats.org/officeDocument/2006/relationships" id="261" r:id="R2c2e1b4042dd418f"/>
    <p:sldId xmlns:r="http://schemas.openxmlformats.org/officeDocument/2006/relationships" id="262" r:id="Rcad68f2b59e24a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1771004104ea5" /><Relationship Type="http://schemas.openxmlformats.org/officeDocument/2006/relationships/slide" Target="/ppt/slides/slide1.xml" Id="Rc4de56c13ce644cb" /><Relationship Type="http://schemas.openxmlformats.org/officeDocument/2006/relationships/slide" Target="/ppt/slides/slide2.xml" Id="Rf954b344c00a4c18" /><Relationship Type="http://schemas.openxmlformats.org/officeDocument/2006/relationships/slide" Target="/ppt/slides/slide3.xml" Id="R5ce0bcb2eedd44f0" /><Relationship Type="http://schemas.openxmlformats.org/officeDocument/2006/relationships/slide" Target="/ppt/slides/slide4.xml" Id="R6a674e0e84be456b" /><Relationship Type="http://schemas.openxmlformats.org/officeDocument/2006/relationships/slide" Target="/ppt/slides/slide5.xml" Id="R10d222ee4a3d4d11" /><Relationship Type="http://schemas.openxmlformats.org/officeDocument/2006/relationships/slide" Target="/ppt/slides/slide6.xml" Id="R2c2e1b4042dd418f" /><Relationship Type="http://schemas.openxmlformats.org/officeDocument/2006/relationships/slide" Target="/ppt/slides/slide7.xml" Id="Rcad68f2b59e24a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7a4cd5921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eeb182e2646bb" /><Relationship Type="http://schemas.openxmlformats.org/officeDocument/2006/relationships/theme" Target="/ppt/slideMasters/theme/theme1.xml" Id="Rf48abf327ab6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eeb182e26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9e1070269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af8c8fc99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b81e59e80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a49a54d7c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999b5e57e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a233d7560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751e91566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MANAGEMENT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4 120 294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571 990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2 666 990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KLEIVEN TOMMY ENGESKAUG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Digitize AS, Billingstadsletta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tek@tekman.no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920 608 493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MANAGEMENT AS</a:t>
            </a:r>
          </a:p>
        </p:txBody>
      </p:sp>
    </p:spTree>
  </p:cSld>
  <p:clrMapOvr>
    <a:masterClrMapping xmlns:a="http://schemas.openxmlformats.org/drawingml/2006/main"/>
  </p:clrMapOvr>
</p:sld>
</file>