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6d0f12d2d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fa821461646fb"/>
  </p:sldMasterIdLst>
  <p:sldIdLst>
    <p:sldId xmlns:r="http://schemas.openxmlformats.org/officeDocument/2006/relationships" id="256" r:id="R88816bb55b4d4586"/>
    <p:sldId xmlns:r="http://schemas.openxmlformats.org/officeDocument/2006/relationships" id="257" r:id="Rffb0c4fb7e5d4fc4"/>
    <p:sldId xmlns:r="http://schemas.openxmlformats.org/officeDocument/2006/relationships" id="258" r:id="R59ab041661b941b6"/>
    <p:sldId xmlns:r="http://schemas.openxmlformats.org/officeDocument/2006/relationships" id="259" r:id="R2cc34fe646374b5b"/>
    <p:sldId xmlns:r="http://schemas.openxmlformats.org/officeDocument/2006/relationships" id="260" r:id="R92edf9da0875439e"/>
    <p:sldId xmlns:r="http://schemas.openxmlformats.org/officeDocument/2006/relationships" id="261" r:id="R9e319a8b74d04702"/>
    <p:sldId xmlns:r="http://schemas.openxmlformats.org/officeDocument/2006/relationships" id="262" r:id="R95e7e00b0d76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fa821461646fb" /><Relationship Type="http://schemas.openxmlformats.org/officeDocument/2006/relationships/slide" Target="/ppt/slides/slide1.xml" Id="R88816bb55b4d4586" /><Relationship Type="http://schemas.openxmlformats.org/officeDocument/2006/relationships/slide" Target="/ppt/slides/slide2.xml" Id="Rffb0c4fb7e5d4fc4" /><Relationship Type="http://schemas.openxmlformats.org/officeDocument/2006/relationships/slide" Target="/ppt/slides/slide3.xml" Id="R59ab041661b941b6" /><Relationship Type="http://schemas.openxmlformats.org/officeDocument/2006/relationships/slide" Target="/ppt/slides/slide4.xml" Id="R2cc34fe646374b5b" /><Relationship Type="http://schemas.openxmlformats.org/officeDocument/2006/relationships/slide" Target="/ppt/slides/slide5.xml" Id="R92edf9da0875439e" /><Relationship Type="http://schemas.openxmlformats.org/officeDocument/2006/relationships/slide" Target="/ppt/slides/slide6.xml" Id="R9e319a8b74d04702" /><Relationship Type="http://schemas.openxmlformats.org/officeDocument/2006/relationships/slide" Target="/ppt/slides/slide7.xml" Id="R95e7e00b0d76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f399ec30d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143af2514e56" /><Relationship Type="http://schemas.openxmlformats.org/officeDocument/2006/relationships/theme" Target="/ppt/slideMasters/theme/theme1.xml" Id="R9a3f3939c00b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7143af2514e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94d920361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0bd77a75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7feec689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85df983e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bd9ee792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bfdee78e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c9184e93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XCITA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XCITA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XCITA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XCITA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XCITA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XCITA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XCITA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BJØRN 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XCITA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Bogafjellskogen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920 609 082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XCITA INVEST AS</a:t>
            </a:r>
          </a:p>
        </p:txBody>
      </p:sp>
    </p:spTree>
  </p:cSld>
  <p:clrMapOvr>
    <a:masterClrMapping xmlns:a="http://schemas.openxmlformats.org/drawingml/2006/main"/>
  </p:clrMapOvr>
</p:sld>
</file>