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2098e60ebe4e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a5f3b385ad444f"/>
  </p:sldMasterIdLst>
  <p:sldIdLst>
    <p:sldId xmlns:r="http://schemas.openxmlformats.org/officeDocument/2006/relationships" id="256" r:id="Rebb5aed09b32405e"/>
    <p:sldId xmlns:r="http://schemas.openxmlformats.org/officeDocument/2006/relationships" id="257" r:id="R419e4400a04d457d"/>
    <p:sldId xmlns:r="http://schemas.openxmlformats.org/officeDocument/2006/relationships" id="258" r:id="Ra0ef15b65e8c48de"/>
    <p:sldId xmlns:r="http://schemas.openxmlformats.org/officeDocument/2006/relationships" id="259" r:id="R199296b612174850"/>
    <p:sldId xmlns:r="http://schemas.openxmlformats.org/officeDocument/2006/relationships" id="260" r:id="Rdb7e415010294146"/>
    <p:sldId xmlns:r="http://schemas.openxmlformats.org/officeDocument/2006/relationships" id="261" r:id="R9b76138ef9ce4506"/>
    <p:sldId xmlns:r="http://schemas.openxmlformats.org/officeDocument/2006/relationships" id="262" r:id="R8e55f9778c8e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5f3b385ad444f" /><Relationship Type="http://schemas.openxmlformats.org/officeDocument/2006/relationships/slide" Target="/ppt/slides/slide1.xml" Id="Rebb5aed09b32405e" /><Relationship Type="http://schemas.openxmlformats.org/officeDocument/2006/relationships/slide" Target="/ppt/slides/slide2.xml" Id="R419e4400a04d457d" /><Relationship Type="http://schemas.openxmlformats.org/officeDocument/2006/relationships/slide" Target="/ppt/slides/slide3.xml" Id="Ra0ef15b65e8c48de" /><Relationship Type="http://schemas.openxmlformats.org/officeDocument/2006/relationships/slide" Target="/ppt/slides/slide4.xml" Id="R199296b612174850" /><Relationship Type="http://schemas.openxmlformats.org/officeDocument/2006/relationships/slide" Target="/ppt/slides/slide5.xml" Id="Rdb7e415010294146" /><Relationship Type="http://schemas.openxmlformats.org/officeDocument/2006/relationships/slide" Target="/ppt/slides/slide6.xml" Id="R9b76138ef9ce4506" /><Relationship Type="http://schemas.openxmlformats.org/officeDocument/2006/relationships/slide" Target="/ppt/slides/slide7.xml" Id="R8e55f9778c8e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4aa57da5b41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32dd5d279446c" /><Relationship Type="http://schemas.openxmlformats.org/officeDocument/2006/relationships/theme" Target="/ppt/slideMasters/theme/theme1.xml" Id="Ra6e8dabe982043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c32dd5d279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79ac71c69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f862643a640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9480360e645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0f783ea5748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0e71e013b4b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74af11a2d4c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b0acd6ce241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KALVIKNES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816 688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2 426 908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Fjelltunvegen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920 610 951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