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82bc6fb9c6c457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b2d06a1cbe4bde"/>
  </p:sldMasterIdLst>
  <p:sldIdLst>
    <p:sldId xmlns:r="http://schemas.openxmlformats.org/officeDocument/2006/relationships" id="256" r:id="R47028748428e4377"/>
    <p:sldId xmlns:r="http://schemas.openxmlformats.org/officeDocument/2006/relationships" id="257" r:id="Rae39c51d1ce14157"/>
    <p:sldId xmlns:r="http://schemas.openxmlformats.org/officeDocument/2006/relationships" id="258" r:id="Ra9f309e88f67438a"/>
    <p:sldId xmlns:r="http://schemas.openxmlformats.org/officeDocument/2006/relationships" id="259" r:id="R3ec11e7b03944248"/>
    <p:sldId xmlns:r="http://schemas.openxmlformats.org/officeDocument/2006/relationships" id="260" r:id="Re98954fc16ad4f2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b2d06a1cbe4bde" /><Relationship Type="http://schemas.openxmlformats.org/officeDocument/2006/relationships/slide" Target="/ppt/slides/slide1.xml" Id="R47028748428e4377" /><Relationship Type="http://schemas.openxmlformats.org/officeDocument/2006/relationships/slide" Target="/ppt/slides/slide2.xml" Id="Rae39c51d1ce14157" /><Relationship Type="http://schemas.openxmlformats.org/officeDocument/2006/relationships/slide" Target="/ppt/slides/slide3.xml" Id="Ra9f309e88f67438a" /><Relationship Type="http://schemas.openxmlformats.org/officeDocument/2006/relationships/slide" Target="/ppt/slides/slide4.xml" Id="R3ec11e7b03944248" /><Relationship Type="http://schemas.openxmlformats.org/officeDocument/2006/relationships/slide" Target="/ppt/slides/slide5.xml" Id="Re98954fc16ad4f2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8a38d5871a4ca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843fea48574b25" /><Relationship Type="http://schemas.openxmlformats.org/officeDocument/2006/relationships/theme" Target="/ppt/slideMasters/theme/theme1.xml" Id="R7cbe297c1ee14e4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f843fea4857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2a1cb9346490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c0c27d1dc742b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6eb1c1a9af48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d169f95628428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589921394d49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ENOK BYGG ENOK MYRSTAD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BYGG ENOK MYRSTAD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ENOK BYGG ENOK MYRSTAD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BYGG ENOK MYRSTAD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BYGG ENOK MYRSTAD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BYGG ENOK MYRSTAD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Brannstasjonsveien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4312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920 613 241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ENOK BYGG ENOK MYRSTAD</a:t>
            </a:r>
          </a:p>
        </p:txBody>
      </p:sp>
    </p:spTree>
  </p:cSld>
  <p:clrMapOvr>
    <a:masterClrMapping xmlns:a="http://schemas.openxmlformats.org/drawingml/2006/main"/>
  </p:clrMapOvr>
</p:sld>
</file>