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63fe2ed4754b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cdbd81e0b94a83"/>
  </p:sldMasterIdLst>
  <p:sldIdLst>
    <p:sldId xmlns:r="http://schemas.openxmlformats.org/officeDocument/2006/relationships" id="256" r:id="R784b4a39e962468f"/>
    <p:sldId xmlns:r="http://schemas.openxmlformats.org/officeDocument/2006/relationships" id="257" r:id="R2050512c5aba4b2a"/>
    <p:sldId xmlns:r="http://schemas.openxmlformats.org/officeDocument/2006/relationships" id="258" r:id="Rf3538046035f4f33"/>
    <p:sldId xmlns:r="http://schemas.openxmlformats.org/officeDocument/2006/relationships" id="259" r:id="Rc0dceffa6f3946fd"/>
    <p:sldId xmlns:r="http://schemas.openxmlformats.org/officeDocument/2006/relationships" id="260" r:id="R1951219e6835456f"/>
    <p:sldId xmlns:r="http://schemas.openxmlformats.org/officeDocument/2006/relationships" id="261" r:id="R04b9f5a16b9c4bdd"/>
    <p:sldId xmlns:r="http://schemas.openxmlformats.org/officeDocument/2006/relationships" id="262" r:id="R583cc2f4032042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cdbd81e0b94a83" /><Relationship Type="http://schemas.openxmlformats.org/officeDocument/2006/relationships/slide" Target="/ppt/slides/slide1.xml" Id="R784b4a39e962468f" /><Relationship Type="http://schemas.openxmlformats.org/officeDocument/2006/relationships/slide" Target="/ppt/slides/slide2.xml" Id="R2050512c5aba4b2a" /><Relationship Type="http://schemas.openxmlformats.org/officeDocument/2006/relationships/slide" Target="/ppt/slides/slide3.xml" Id="Rf3538046035f4f33" /><Relationship Type="http://schemas.openxmlformats.org/officeDocument/2006/relationships/slide" Target="/ppt/slides/slide4.xml" Id="Rc0dceffa6f3946fd" /><Relationship Type="http://schemas.openxmlformats.org/officeDocument/2006/relationships/slide" Target="/ppt/slides/slide5.xml" Id="R1951219e6835456f" /><Relationship Type="http://schemas.openxmlformats.org/officeDocument/2006/relationships/slide" Target="/ppt/slides/slide6.xml" Id="R04b9f5a16b9c4bdd" /><Relationship Type="http://schemas.openxmlformats.org/officeDocument/2006/relationships/slide" Target="/ppt/slides/slide7.xml" Id="R583cc2f4032042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7a97e23df442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ba668c87c4e03" /><Relationship Type="http://schemas.openxmlformats.org/officeDocument/2006/relationships/theme" Target="/ppt/slideMasters/theme/theme1.xml" Id="R9e918530df4c45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2ba668c87c4e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8d9443e8449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7d6cf3f6b4f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64b44918745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87bd9c29246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932b7abb142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caa100a504b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af4edba234b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LT MASKIN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 MASKIN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LT MASKIN DRIFT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 MASKIN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 MASKIN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 MASKIN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2 159 580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−473 118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−477 813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−416 779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517 364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 MASKIN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LTM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 MASKIN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Skogsøyveien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4516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920 618 251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 MASKIN DRIFT AS</a:t>
            </a:r>
          </a:p>
        </p:txBody>
      </p:sp>
    </p:spTree>
  </p:cSld>
  <p:clrMapOvr>
    <a:masterClrMapping xmlns:a="http://schemas.openxmlformats.org/drawingml/2006/main"/>
  </p:clrMapOvr>
</p:sld>
</file>