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1d57bfed7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acd9dada241b0"/>
  </p:sldMasterIdLst>
  <p:sldIdLst>
    <p:sldId xmlns:r="http://schemas.openxmlformats.org/officeDocument/2006/relationships" id="256" r:id="R36819c64cfd54d17"/>
    <p:sldId xmlns:r="http://schemas.openxmlformats.org/officeDocument/2006/relationships" id="257" r:id="R37e68f8603244c28"/>
    <p:sldId xmlns:r="http://schemas.openxmlformats.org/officeDocument/2006/relationships" id="258" r:id="Reef00ba609274739"/>
    <p:sldId xmlns:r="http://schemas.openxmlformats.org/officeDocument/2006/relationships" id="259" r:id="Rb29dbe11834c48e2"/>
    <p:sldId xmlns:r="http://schemas.openxmlformats.org/officeDocument/2006/relationships" id="260" r:id="R3cafd77096774e61"/>
    <p:sldId xmlns:r="http://schemas.openxmlformats.org/officeDocument/2006/relationships" id="261" r:id="R217ba2fde4714b6e"/>
    <p:sldId xmlns:r="http://schemas.openxmlformats.org/officeDocument/2006/relationships" id="262" r:id="Rfdbee3dc61e4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acd9dada241b0" /><Relationship Type="http://schemas.openxmlformats.org/officeDocument/2006/relationships/slide" Target="/ppt/slides/slide1.xml" Id="R36819c64cfd54d17" /><Relationship Type="http://schemas.openxmlformats.org/officeDocument/2006/relationships/slide" Target="/ppt/slides/slide2.xml" Id="R37e68f8603244c28" /><Relationship Type="http://schemas.openxmlformats.org/officeDocument/2006/relationships/slide" Target="/ppt/slides/slide3.xml" Id="Reef00ba609274739" /><Relationship Type="http://schemas.openxmlformats.org/officeDocument/2006/relationships/slide" Target="/ppt/slides/slide4.xml" Id="Rb29dbe11834c48e2" /><Relationship Type="http://schemas.openxmlformats.org/officeDocument/2006/relationships/slide" Target="/ppt/slides/slide5.xml" Id="R3cafd77096774e61" /><Relationship Type="http://schemas.openxmlformats.org/officeDocument/2006/relationships/slide" Target="/ppt/slides/slide6.xml" Id="R217ba2fde4714b6e" /><Relationship Type="http://schemas.openxmlformats.org/officeDocument/2006/relationships/slide" Target="/ppt/slides/slide7.xml" Id="Rfdbee3dc61e4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c0cbcff4241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c15346c143ab" /><Relationship Type="http://schemas.openxmlformats.org/officeDocument/2006/relationships/theme" Target="/ppt/slideMasters/theme/theme1.xml" Id="R7d670713f9c7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bc15346c1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4bc050650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7a554f63e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317caacc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e9597b8d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8c31703e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205538d3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386a243a5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MULTICON RØR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MULTICON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MULTICON RØR SERVICE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MULTICON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MULTICON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MULTICON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11 805 113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−1 351 761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MULTICON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SUWA DAWID MAREK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MULTICON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Vangkroken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multiconsuwa@gmail.com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MULTICON RØR SERVICE AS</a:t>
            </a:r>
          </a:p>
        </p:txBody>
      </p:sp>
    </p:spTree>
  </p:cSld>
  <p:clrMapOvr>
    <a:masterClrMapping xmlns:a="http://schemas.openxmlformats.org/drawingml/2006/main"/>
  </p:clrMapOvr>
</p:sld>
</file>