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df08216cd4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4ca1e7f8df45d3"/>
  </p:sldMasterIdLst>
  <p:sldIdLst>
    <p:sldId xmlns:r="http://schemas.openxmlformats.org/officeDocument/2006/relationships" id="256" r:id="Re306457c498b47a5"/>
    <p:sldId xmlns:r="http://schemas.openxmlformats.org/officeDocument/2006/relationships" id="257" r:id="R4bc7473936404fe3"/>
    <p:sldId xmlns:r="http://schemas.openxmlformats.org/officeDocument/2006/relationships" id="258" r:id="Rc5e638e0592c4f0e"/>
    <p:sldId xmlns:r="http://schemas.openxmlformats.org/officeDocument/2006/relationships" id="259" r:id="R1e368eb7cf9c4006"/>
    <p:sldId xmlns:r="http://schemas.openxmlformats.org/officeDocument/2006/relationships" id="260" r:id="Rfbd5f3f963764f23"/>
    <p:sldId xmlns:r="http://schemas.openxmlformats.org/officeDocument/2006/relationships" id="261" r:id="Re938fa5df47547e0"/>
    <p:sldId xmlns:r="http://schemas.openxmlformats.org/officeDocument/2006/relationships" id="262" r:id="Re5d8b09976084e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ca1e7f8df45d3" /><Relationship Type="http://schemas.openxmlformats.org/officeDocument/2006/relationships/slide" Target="/ppt/slides/slide1.xml" Id="Re306457c498b47a5" /><Relationship Type="http://schemas.openxmlformats.org/officeDocument/2006/relationships/slide" Target="/ppt/slides/slide2.xml" Id="R4bc7473936404fe3" /><Relationship Type="http://schemas.openxmlformats.org/officeDocument/2006/relationships/slide" Target="/ppt/slides/slide3.xml" Id="Rc5e638e0592c4f0e" /><Relationship Type="http://schemas.openxmlformats.org/officeDocument/2006/relationships/slide" Target="/ppt/slides/slide4.xml" Id="R1e368eb7cf9c4006" /><Relationship Type="http://schemas.openxmlformats.org/officeDocument/2006/relationships/slide" Target="/ppt/slides/slide5.xml" Id="Rfbd5f3f963764f23" /><Relationship Type="http://schemas.openxmlformats.org/officeDocument/2006/relationships/slide" Target="/ppt/slides/slide6.xml" Id="Re938fa5df47547e0" /><Relationship Type="http://schemas.openxmlformats.org/officeDocument/2006/relationships/slide" Target="/ppt/slides/slide7.xml" Id="Re5d8b09976084e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404a21b1b4d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3ecff317a4e7c" /><Relationship Type="http://schemas.openxmlformats.org/officeDocument/2006/relationships/theme" Target="/ppt/slideMasters/theme/theme1.xml" Id="R680b5c6ddfc1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23ecff317a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3abb66517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cc3159b61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580404bfc47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07fdd16f5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c23f53e46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d6d9b65604c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329a098ab40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U9K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ble etablert [år] og holder til i Nordstrøno.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11 119 009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19 020 275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22 046 434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 MAGNY HILDA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Magny Øvrebø, Skipavika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5218 Nordstrøno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920 619 045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