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94db4244c949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bc78eb7401448e"/>
  </p:sldMasterIdLst>
  <p:sldIdLst>
    <p:sldId xmlns:r="http://schemas.openxmlformats.org/officeDocument/2006/relationships" id="256" r:id="Rfd960abd4a9b435a"/>
    <p:sldId xmlns:r="http://schemas.openxmlformats.org/officeDocument/2006/relationships" id="257" r:id="R6e66fcfd8af84770"/>
    <p:sldId xmlns:r="http://schemas.openxmlformats.org/officeDocument/2006/relationships" id="258" r:id="R835d4f708c734a94"/>
    <p:sldId xmlns:r="http://schemas.openxmlformats.org/officeDocument/2006/relationships" id="259" r:id="Rcfc398096d184a9e"/>
    <p:sldId xmlns:r="http://schemas.openxmlformats.org/officeDocument/2006/relationships" id="260" r:id="Rf05a64db7b874f46"/>
    <p:sldId xmlns:r="http://schemas.openxmlformats.org/officeDocument/2006/relationships" id="261" r:id="R39d937265a8449fc"/>
    <p:sldId xmlns:r="http://schemas.openxmlformats.org/officeDocument/2006/relationships" id="262" r:id="Rddf2c98d2b4842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c78eb7401448e" /><Relationship Type="http://schemas.openxmlformats.org/officeDocument/2006/relationships/slide" Target="/ppt/slides/slide1.xml" Id="Rfd960abd4a9b435a" /><Relationship Type="http://schemas.openxmlformats.org/officeDocument/2006/relationships/slide" Target="/ppt/slides/slide2.xml" Id="R6e66fcfd8af84770" /><Relationship Type="http://schemas.openxmlformats.org/officeDocument/2006/relationships/slide" Target="/ppt/slides/slide3.xml" Id="R835d4f708c734a94" /><Relationship Type="http://schemas.openxmlformats.org/officeDocument/2006/relationships/slide" Target="/ppt/slides/slide4.xml" Id="Rcfc398096d184a9e" /><Relationship Type="http://schemas.openxmlformats.org/officeDocument/2006/relationships/slide" Target="/ppt/slides/slide5.xml" Id="Rf05a64db7b874f46" /><Relationship Type="http://schemas.openxmlformats.org/officeDocument/2006/relationships/slide" Target="/ppt/slides/slide6.xml" Id="R39d937265a8449fc" /><Relationship Type="http://schemas.openxmlformats.org/officeDocument/2006/relationships/slide" Target="/ppt/slides/slide7.xml" Id="Rddf2c98d2b4842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5f6634f01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80d77fcf6483d" /><Relationship Type="http://schemas.openxmlformats.org/officeDocument/2006/relationships/theme" Target="/ppt/slideMasters/theme/theme1.xml" Id="R97c39db59a0a49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b80d77fcf648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69d096be9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8861bde3849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af822f98e46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1d38ffc66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b73b8a28a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2320374d14b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46fa66add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SKILLEBEKK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SKILLEBEKK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SKILLEBEKK INVEST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SKILLEBEKK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SKILLEBEKK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SKILLEBEKK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301 353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932 926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SKILLEBEKK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ANDERS STRAY SVENNINGSEN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THILDE DALSMO STRAY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SKILLEBEKK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Trondheimsvei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920 626 157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SKILLEBEKK INVEST AS</a:t>
            </a:r>
          </a:p>
        </p:txBody>
      </p:sp>
    </p:spTree>
  </p:cSld>
  <p:clrMapOvr>
    <a:masterClrMapping xmlns:a="http://schemas.openxmlformats.org/drawingml/2006/main"/>
  </p:clrMapOvr>
</p:sld>
</file>