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11a0db2ad4d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33142efff46bd"/>
  </p:sldMasterIdLst>
  <p:sldIdLst>
    <p:sldId xmlns:r="http://schemas.openxmlformats.org/officeDocument/2006/relationships" id="256" r:id="Rf0d074034d7144e5"/>
    <p:sldId xmlns:r="http://schemas.openxmlformats.org/officeDocument/2006/relationships" id="257" r:id="Rc1ff24d1f32844ed"/>
    <p:sldId xmlns:r="http://schemas.openxmlformats.org/officeDocument/2006/relationships" id="258" r:id="R5770ad9fe3b443a6"/>
    <p:sldId xmlns:r="http://schemas.openxmlformats.org/officeDocument/2006/relationships" id="259" r:id="R601e1cf778fb41b5"/>
    <p:sldId xmlns:r="http://schemas.openxmlformats.org/officeDocument/2006/relationships" id="260" r:id="R1077f7d8dfca46b2"/>
    <p:sldId xmlns:r="http://schemas.openxmlformats.org/officeDocument/2006/relationships" id="261" r:id="R5d66b673ef3a47ce"/>
    <p:sldId xmlns:r="http://schemas.openxmlformats.org/officeDocument/2006/relationships" id="262" r:id="Rd614471bdfd8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33142efff46bd" /><Relationship Type="http://schemas.openxmlformats.org/officeDocument/2006/relationships/slide" Target="/ppt/slides/slide1.xml" Id="Rf0d074034d7144e5" /><Relationship Type="http://schemas.openxmlformats.org/officeDocument/2006/relationships/slide" Target="/ppt/slides/slide2.xml" Id="Rc1ff24d1f32844ed" /><Relationship Type="http://schemas.openxmlformats.org/officeDocument/2006/relationships/slide" Target="/ppt/slides/slide3.xml" Id="R5770ad9fe3b443a6" /><Relationship Type="http://schemas.openxmlformats.org/officeDocument/2006/relationships/slide" Target="/ppt/slides/slide4.xml" Id="R601e1cf778fb41b5" /><Relationship Type="http://schemas.openxmlformats.org/officeDocument/2006/relationships/slide" Target="/ppt/slides/slide5.xml" Id="R1077f7d8dfca46b2" /><Relationship Type="http://schemas.openxmlformats.org/officeDocument/2006/relationships/slide" Target="/ppt/slides/slide6.xml" Id="R5d66b673ef3a47ce" /><Relationship Type="http://schemas.openxmlformats.org/officeDocument/2006/relationships/slide" Target="/ppt/slides/slide7.xml" Id="Rd614471bdfd8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ba04f475d40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45673e7c84c22" /><Relationship Type="http://schemas.openxmlformats.org/officeDocument/2006/relationships/theme" Target="/ppt/slideMasters/theme/theme1.xml" Id="R15c89cc67263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45673e7c8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ac38fb9946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c7f92a2cd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2c06dd542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a82b239b7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b3fa5ff94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b6a62bdfb4d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0ceaf65be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VEPS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VEPS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15 977 485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16 004 331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Svalestien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920 632 963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VEPS HOLDING AS</a:t>
            </a:r>
          </a:p>
        </p:txBody>
      </p:sp>
    </p:spTree>
  </p:cSld>
  <p:clrMapOvr>
    <a:masterClrMapping xmlns:a="http://schemas.openxmlformats.org/drawingml/2006/main"/>
  </p:clrMapOvr>
</p:sld>
</file>