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ffd5bd770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55104594d4dca"/>
  </p:sldMasterIdLst>
  <p:sldIdLst>
    <p:sldId xmlns:r="http://schemas.openxmlformats.org/officeDocument/2006/relationships" id="256" r:id="R3c6d0e89cd914386"/>
    <p:sldId xmlns:r="http://schemas.openxmlformats.org/officeDocument/2006/relationships" id="257" r:id="Rbf65a34641594f4f"/>
    <p:sldId xmlns:r="http://schemas.openxmlformats.org/officeDocument/2006/relationships" id="258" r:id="Rbd84b6f180744a28"/>
    <p:sldId xmlns:r="http://schemas.openxmlformats.org/officeDocument/2006/relationships" id="259" r:id="R0afd9925c4f8429c"/>
    <p:sldId xmlns:r="http://schemas.openxmlformats.org/officeDocument/2006/relationships" id="260" r:id="Rd7fc17da78a84b5c"/>
    <p:sldId xmlns:r="http://schemas.openxmlformats.org/officeDocument/2006/relationships" id="261" r:id="Ra00ff2d232e240e4"/>
    <p:sldId xmlns:r="http://schemas.openxmlformats.org/officeDocument/2006/relationships" id="262" r:id="R684b66fea83c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55104594d4dca" /><Relationship Type="http://schemas.openxmlformats.org/officeDocument/2006/relationships/slide" Target="/ppt/slides/slide1.xml" Id="R3c6d0e89cd914386" /><Relationship Type="http://schemas.openxmlformats.org/officeDocument/2006/relationships/slide" Target="/ppt/slides/slide2.xml" Id="Rbf65a34641594f4f" /><Relationship Type="http://schemas.openxmlformats.org/officeDocument/2006/relationships/slide" Target="/ppt/slides/slide3.xml" Id="Rbd84b6f180744a28" /><Relationship Type="http://schemas.openxmlformats.org/officeDocument/2006/relationships/slide" Target="/ppt/slides/slide4.xml" Id="R0afd9925c4f8429c" /><Relationship Type="http://schemas.openxmlformats.org/officeDocument/2006/relationships/slide" Target="/ppt/slides/slide5.xml" Id="Rd7fc17da78a84b5c" /><Relationship Type="http://schemas.openxmlformats.org/officeDocument/2006/relationships/slide" Target="/ppt/slides/slide6.xml" Id="Ra00ff2d232e240e4" /><Relationship Type="http://schemas.openxmlformats.org/officeDocument/2006/relationships/slide" Target="/ppt/slides/slide7.xml" Id="R684b66fea83c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a45c4f82b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fe3ef2f3f4bee" /><Relationship Type="http://schemas.openxmlformats.org/officeDocument/2006/relationships/theme" Target="/ppt/slideMasters/theme/theme1.xml" Id="Rdad2c39f2331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fe3ef2f3f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2e558093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143e0d62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68cb47c2b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44b4c48e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4c472a186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f85077fc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9bd6aa56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BARLIEN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BARLIEN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BARLIEN TRANSPORT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BARLIEN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BARLIEN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BARLIEN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61 668 396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9 777 867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8 323 729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56 224 843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73 241 572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BARLIEN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BARLIEN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BARLIEN KENNETH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BARLIEN STIG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BARLIEN THOMAS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BARLIEN JOGEIR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BARLIEN JENS JOHANNES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BARLIEN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74282779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post@barlientransport.no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920 634 060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BARLIEN TRANSPORT AS</a:t>
            </a:r>
          </a:p>
        </p:txBody>
      </p:sp>
    </p:spTree>
  </p:cSld>
  <p:clrMapOvr>
    <a:masterClrMapping xmlns:a="http://schemas.openxmlformats.org/drawingml/2006/main"/>
  </p:clrMapOvr>
</p:sld>
</file>