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4e7a2cdc3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19ea5678144d8"/>
  </p:sldMasterIdLst>
  <p:sldIdLst>
    <p:sldId xmlns:r="http://schemas.openxmlformats.org/officeDocument/2006/relationships" id="256" r:id="R699d2a80e5074ddc"/>
    <p:sldId xmlns:r="http://schemas.openxmlformats.org/officeDocument/2006/relationships" id="257" r:id="R735d54491a05404c"/>
    <p:sldId xmlns:r="http://schemas.openxmlformats.org/officeDocument/2006/relationships" id="258" r:id="R812b26b51f0349a5"/>
    <p:sldId xmlns:r="http://schemas.openxmlformats.org/officeDocument/2006/relationships" id="259" r:id="R3233596d0a8e40ed"/>
    <p:sldId xmlns:r="http://schemas.openxmlformats.org/officeDocument/2006/relationships" id="260" r:id="Rf6a1265e2f8442ba"/>
    <p:sldId xmlns:r="http://schemas.openxmlformats.org/officeDocument/2006/relationships" id="261" r:id="Rdeac093010a640cd"/>
    <p:sldId xmlns:r="http://schemas.openxmlformats.org/officeDocument/2006/relationships" id="262" r:id="Rd297cab4392e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19ea5678144d8" /><Relationship Type="http://schemas.openxmlformats.org/officeDocument/2006/relationships/slide" Target="/ppt/slides/slide1.xml" Id="R699d2a80e5074ddc" /><Relationship Type="http://schemas.openxmlformats.org/officeDocument/2006/relationships/slide" Target="/ppt/slides/slide2.xml" Id="R735d54491a05404c" /><Relationship Type="http://schemas.openxmlformats.org/officeDocument/2006/relationships/slide" Target="/ppt/slides/slide3.xml" Id="R812b26b51f0349a5" /><Relationship Type="http://schemas.openxmlformats.org/officeDocument/2006/relationships/slide" Target="/ppt/slides/slide4.xml" Id="R3233596d0a8e40ed" /><Relationship Type="http://schemas.openxmlformats.org/officeDocument/2006/relationships/slide" Target="/ppt/slides/slide5.xml" Id="Rf6a1265e2f8442ba" /><Relationship Type="http://schemas.openxmlformats.org/officeDocument/2006/relationships/slide" Target="/ppt/slides/slide6.xml" Id="Rdeac093010a640cd" /><Relationship Type="http://schemas.openxmlformats.org/officeDocument/2006/relationships/slide" Target="/ppt/slides/slide7.xml" Id="Rd297cab4392e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c1bef8e54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4e3b9231f44a6" /><Relationship Type="http://schemas.openxmlformats.org/officeDocument/2006/relationships/theme" Target="/ppt/slideMasters/theme/theme1.xml" Id="R8abbe43374d3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4e3b9231f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71265b1b8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8b2a0e8f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8664686ba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c8f564b4a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c7e52227d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6c8f19f6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36931d3b1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OTU HOLDING AS ble etablert [år] og holder til i Kolnes.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Buhagen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5541 Kolnes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920 640 591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OTU HOLDING AS</a:t>
            </a:r>
          </a:p>
        </p:txBody>
      </p:sp>
    </p:spTree>
  </p:cSld>
  <p:clrMapOvr>
    <a:masterClrMapping xmlns:a="http://schemas.openxmlformats.org/drawingml/2006/main"/>
  </p:clrMapOvr>
</p:sld>
</file>