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cb4ddc150a48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c35085ed234a36"/>
  </p:sldMasterIdLst>
  <p:sldIdLst>
    <p:sldId xmlns:r="http://schemas.openxmlformats.org/officeDocument/2006/relationships" id="256" r:id="Rbac4ec10ecc44510"/>
    <p:sldId xmlns:r="http://schemas.openxmlformats.org/officeDocument/2006/relationships" id="257" r:id="R7b1eb60d3f994c81"/>
    <p:sldId xmlns:r="http://schemas.openxmlformats.org/officeDocument/2006/relationships" id="258" r:id="R83e64ac9808b4cf4"/>
    <p:sldId xmlns:r="http://schemas.openxmlformats.org/officeDocument/2006/relationships" id="259" r:id="R6632143100bf4e0a"/>
    <p:sldId xmlns:r="http://schemas.openxmlformats.org/officeDocument/2006/relationships" id="260" r:id="R245aadb4714b4c01"/>
    <p:sldId xmlns:r="http://schemas.openxmlformats.org/officeDocument/2006/relationships" id="261" r:id="R1ba675fd6509479f"/>
    <p:sldId xmlns:r="http://schemas.openxmlformats.org/officeDocument/2006/relationships" id="262" r:id="R2fe8778ca07143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35085ed234a36" /><Relationship Type="http://schemas.openxmlformats.org/officeDocument/2006/relationships/slide" Target="/ppt/slides/slide1.xml" Id="Rbac4ec10ecc44510" /><Relationship Type="http://schemas.openxmlformats.org/officeDocument/2006/relationships/slide" Target="/ppt/slides/slide2.xml" Id="R7b1eb60d3f994c81" /><Relationship Type="http://schemas.openxmlformats.org/officeDocument/2006/relationships/slide" Target="/ppt/slides/slide3.xml" Id="R83e64ac9808b4cf4" /><Relationship Type="http://schemas.openxmlformats.org/officeDocument/2006/relationships/slide" Target="/ppt/slides/slide4.xml" Id="R6632143100bf4e0a" /><Relationship Type="http://schemas.openxmlformats.org/officeDocument/2006/relationships/slide" Target="/ppt/slides/slide5.xml" Id="R245aadb4714b4c01" /><Relationship Type="http://schemas.openxmlformats.org/officeDocument/2006/relationships/slide" Target="/ppt/slides/slide6.xml" Id="R1ba675fd6509479f" /><Relationship Type="http://schemas.openxmlformats.org/officeDocument/2006/relationships/slide" Target="/ppt/slides/slide7.xml" Id="R2fe8778ca07143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ee8e20b3734f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a69e8e47347e8" /><Relationship Type="http://schemas.openxmlformats.org/officeDocument/2006/relationships/theme" Target="/ppt/slideMasters/theme/theme1.xml" Id="R7c41d4900af0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9a69e8e47347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b08e5e8ed4b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f1421fe394f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69c57a0034c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d29d5791845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9d98c006a4e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df34d78fd4d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79967c2e04b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PIR II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 II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 II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 II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 II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 II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16 021 237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16 025 346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 II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MELANDSØ METTE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 OGMUND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TVENNING MARYANN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PAUS PETTER  –  16,1 %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 II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920 640 915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 II HOLDING AS</a:t>
            </a:r>
          </a:p>
        </p:txBody>
      </p:sp>
    </p:spTree>
  </p:cSld>
  <p:clrMapOvr>
    <a:masterClrMapping xmlns:a="http://schemas.openxmlformats.org/drawingml/2006/main"/>
  </p:clrMapOvr>
</p:sld>
</file>