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7cb4de196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0a55ca4c749a6"/>
  </p:sldMasterIdLst>
  <p:sldIdLst>
    <p:sldId xmlns:r="http://schemas.openxmlformats.org/officeDocument/2006/relationships" id="256" r:id="Re8315e0bc5254a58"/>
    <p:sldId xmlns:r="http://schemas.openxmlformats.org/officeDocument/2006/relationships" id="257" r:id="R09ed61179e8a40a3"/>
    <p:sldId xmlns:r="http://schemas.openxmlformats.org/officeDocument/2006/relationships" id="258" r:id="R598d994d52a34e07"/>
    <p:sldId xmlns:r="http://schemas.openxmlformats.org/officeDocument/2006/relationships" id="259" r:id="Rb8f598dae76b4a2a"/>
    <p:sldId xmlns:r="http://schemas.openxmlformats.org/officeDocument/2006/relationships" id="260" r:id="R0c7f503b62a64376"/>
    <p:sldId xmlns:r="http://schemas.openxmlformats.org/officeDocument/2006/relationships" id="261" r:id="Rfae66c4315f6462d"/>
    <p:sldId xmlns:r="http://schemas.openxmlformats.org/officeDocument/2006/relationships" id="262" r:id="R1275ea00f8cc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0a55ca4c749a6" /><Relationship Type="http://schemas.openxmlformats.org/officeDocument/2006/relationships/slide" Target="/ppt/slides/slide1.xml" Id="Re8315e0bc5254a58" /><Relationship Type="http://schemas.openxmlformats.org/officeDocument/2006/relationships/slide" Target="/ppt/slides/slide2.xml" Id="R09ed61179e8a40a3" /><Relationship Type="http://schemas.openxmlformats.org/officeDocument/2006/relationships/slide" Target="/ppt/slides/slide3.xml" Id="R598d994d52a34e07" /><Relationship Type="http://schemas.openxmlformats.org/officeDocument/2006/relationships/slide" Target="/ppt/slides/slide4.xml" Id="Rb8f598dae76b4a2a" /><Relationship Type="http://schemas.openxmlformats.org/officeDocument/2006/relationships/slide" Target="/ppt/slides/slide5.xml" Id="R0c7f503b62a64376" /><Relationship Type="http://schemas.openxmlformats.org/officeDocument/2006/relationships/slide" Target="/ppt/slides/slide6.xml" Id="Rfae66c4315f6462d" /><Relationship Type="http://schemas.openxmlformats.org/officeDocument/2006/relationships/slide" Target="/ppt/slides/slide7.xml" Id="R1275ea00f8cc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7e9388dde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189acb6041f1" /><Relationship Type="http://schemas.openxmlformats.org/officeDocument/2006/relationships/theme" Target="/ppt/slideMasters/theme/theme1.xml" Id="Rc54814eecb25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9189acb60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d56ad229b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6b2da7622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144e2691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2c8368293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97c5dd06d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54a182938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1baa1a9e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LAURITSEN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LAURITSEN VVS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6 773 865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LAURITSEN MARIUS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LAURITSEN RUNE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Skiveien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marius@lauritsenvvs.no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www.lauritsenvvs.no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920 643 086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LAURITSEN VVS AS</a:t>
            </a:r>
          </a:p>
        </p:txBody>
      </p:sp>
    </p:spTree>
  </p:cSld>
  <p:clrMapOvr>
    <a:masterClrMapping xmlns:a="http://schemas.openxmlformats.org/drawingml/2006/main"/>
  </p:clrMapOvr>
</p:sld>
</file>