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002435ae7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cc334b24b84a87"/>
  </p:sldMasterIdLst>
  <p:sldIdLst>
    <p:sldId xmlns:r="http://schemas.openxmlformats.org/officeDocument/2006/relationships" id="256" r:id="R30c1bb730a5a4e42"/>
    <p:sldId xmlns:r="http://schemas.openxmlformats.org/officeDocument/2006/relationships" id="257" r:id="R02fa7045c5474873"/>
    <p:sldId xmlns:r="http://schemas.openxmlformats.org/officeDocument/2006/relationships" id="258" r:id="Ra5f69d3a1b4c4532"/>
    <p:sldId xmlns:r="http://schemas.openxmlformats.org/officeDocument/2006/relationships" id="259" r:id="R2ae150c7cf844ad1"/>
    <p:sldId xmlns:r="http://schemas.openxmlformats.org/officeDocument/2006/relationships" id="260" r:id="R7849f7dc875f41a7"/>
    <p:sldId xmlns:r="http://schemas.openxmlformats.org/officeDocument/2006/relationships" id="261" r:id="R9b5315af0d734a58"/>
    <p:sldId xmlns:r="http://schemas.openxmlformats.org/officeDocument/2006/relationships" id="262" r:id="R5ae27525691845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c334b24b84a87" /><Relationship Type="http://schemas.openxmlformats.org/officeDocument/2006/relationships/slide" Target="/ppt/slides/slide1.xml" Id="R30c1bb730a5a4e42" /><Relationship Type="http://schemas.openxmlformats.org/officeDocument/2006/relationships/slide" Target="/ppt/slides/slide2.xml" Id="R02fa7045c5474873" /><Relationship Type="http://schemas.openxmlformats.org/officeDocument/2006/relationships/slide" Target="/ppt/slides/slide3.xml" Id="Ra5f69d3a1b4c4532" /><Relationship Type="http://schemas.openxmlformats.org/officeDocument/2006/relationships/slide" Target="/ppt/slides/slide4.xml" Id="R2ae150c7cf844ad1" /><Relationship Type="http://schemas.openxmlformats.org/officeDocument/2006/relationships/slide" Target="/ppt/slides/slide5.xml" Id="R7849f7dc875f41a7" /><Relationship Type="http://schemas.openxmlformats.org/officeDocument/2006/relationships/slide" Target="/ppt/slides/slide6.xml" Id="R9b5315af0d734a58" /><Relationship Type="http://schemas.openxmlformats.org/officeDocument/2006/relationships/slide" Target="/ppt/slides/slide7.xml" Id="R5ae27525691845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d07160b994c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b4587ac2144a5" /><Relationship Type="http://schemas.openxmlformats.org/officeDocument/2006/relationships/theme" Target="/ppt/slideMasters/theme/theme1.xml" Id="R679d11a7ccaa45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bb4587ac21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fcd3aaff948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bb0e392c942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94dec45db4c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435c9c20c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a10c8cbab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840f9a73a45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5b9b30cbc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BFO HOLDING AS ble etablert [år] og holder til i Fåvang.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−119 083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2 701 457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5 532 954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2634 Fåvang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920 647 871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BFO HOLDING AS</a:t>
            </a:r>
          </a:p>
        </p:txBody>
      </p:sp>
    </p:spTree>
  </p:cSld>
  <p:clrMapOvr>
    <a:masterClrMapping xmlns:a="http://schemas.openxmlformats.org/drawingml/2006/main"/>
  </p:clrMapOvr>
</p:sld>
</file>