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ac90e64fd841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f944305fba4a56"/>
  </p:sldMasterIdLst>
  <p:sldIdLst>
    <p:sldId xmlns:r="http://schemas.openxmlformats.org/officeDocument/2006/relationships" id="256" r:id="R5035a87d29ff4c97"/>
    <p:sldId xmlns:r="http://schemas.openxmlformats.org/officeDocument/2006/relationships" id="257" r:id="Rcdca88e2e38f4d5e"/>
    <p:sldId xmlns:r="http://schemas.openxmlformats.org/officeDocument/2006/relationships" id="258" r:id="Rc8fd4edff9f342d9"/>
    <p:sldId xmlns:r="http://schemas.openxmlformats.org/officeDocument/2006/relationships" id="259" r:id="R9d89f97cc9f64c9b"/>
    <p:sldId xmlns:r="http://schemas.openxmlformats.org/officeDocument/2006/relationships" id="260" r:id="Re5081e46248d49aa"/>
    <p:sldId xmlns:r="http://schemas.openxmlformats.org/officeDocument/2006/relationships" id="261" r:id="R4ce063f552a84654"/>
    <p:sldId xmlns:r="http://schemas.openxmlformats.org/officeDocument/2006/relationships" id="262" r:id="R99fe4fdf2aeb49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f944305fba4a56" /><Relationship Type="http://schemas.openxmlformats.org/officeDocument/2006/relationships/slide" Target="/ppt/slides/slide1.xml" Id="R5035a87d29ff4c97" /><Relationship Type="http://schemas.openxmlformats.org/officeDocument/2006/relationships/slide" Target="/ppt/slides/slide2.xml" Id="Rcdca88e2e38f4d5e" /><Relationship Type="http://schemas.openxmlformats.org/officeDocument/2006/relationships/slide" Target="/ppt/slides/slide3.xml" Id="Rc8fd4edff9f342d9" /><Relationship Type="http://schemas.openxmlformats.org/officeDocument/2006/relationships/slide" Target="/ppt/slides/slide4.xml" Id="R9d89f97cc9f64c9b" /><Relationship Type="http://schemas.openxmlformats.org/officeDocument/2006/relationships/slide" Target="/ppt/slides/slide5.xml" Id="Re5081e46248d49aa" /><Relationship Type="http://schemas.openxmlformats.org/officeDocument/2006/relationships/slide" Target="/ppt/slides/slide6.xml" Id="R4ce063f552a84654" /><Relationship Type="http://schemas.openxmlformats.org/officeDocument/2006/relationships/slide" Target="/ppt/slides/slide7.xml" Id="R99fe4fdf2aeb49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ef769b18564c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cbacd9ca943b9" /><Relationship Type="http://schemas.openxmlformats.org/officeDocument/2006/relationships/theme" Target="/ppt/slideMasters/theme/theme1.xml" Id="Rce9d5a8ea7e945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bcbacd9ca943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5957e99ce40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2f52ef4a94e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d0616b23c46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cf1b2012a4e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3de2fe2c244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82df2a4c240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1f751398847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ASKER TØMRERMESTERBEDRIFT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TØMRERMESTERBEDRIFT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ASKER TØMRERMESTERBEDRIFT AS ble etablert [år] og holder til i Vettre.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TØMRERMESTERBEDRIFT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TØMRERMESTERBEDRIFT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TØMRERMESTERBEDRIFT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19 440 471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441 395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312 223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2 719 321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5 339 539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TØMRERMESTERBEDRIFT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HVESSER PER THOMAS  –  42,0 %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STABÆK IVAR TORGEIR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ANDRESEN THOMAS VIK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HVESSER AUDHILD ALETTE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TØMRERMESTERBEDRIFT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Slemmestadveien 213D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1392 Vettre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920 649 718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TØMRERMESTERBEDRIFT AS</a:t>
            </a:r>
          </a:p>
        </p:txBody>
      </p:sp>
    </p:spTree>
  </p:cSld>
  <p:clrMapOvr>
    <a:masterClrMapping xmlns:a="http://schemas.openxmlformats.org/drawingml/2006/main"/>
  </p:clrMapOvr>
</p:sld>
</file>