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352f8a12c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73bfb846f4c1b"/>
  </p:sldMasterIdLst>
  <p:sldIdLst>
    <p:sldId xmlns:r="http://schemas.openxmlformats.org/officeDocument/2006/relationships" id="256" r:id="Rcd24ce3e783c43d4"/>
    <p:sldId xmlns:r="http://schemas.openxmlformats.org/officeDocument/2006/relationships" id="257" r:id="R03afeca897a44117"/>
    <p:sldId xmlns:r="http://schemas.openxmlformats.org/officeDocument/2006/relationships" id="258" r:id="R3582b6fbe75f4deb"/>
    <p:sldId xmlns:r="http://schemas.openxmlformats.org/officeDocument/2006/relationships" id="259" r:id="Rc7e531f9824c425f"/>
    <p:sldId xmlns:r="http://schemas.openxmlformats.org/officeDocument/2006/relationships" id="260" r:id="R3aa173610c574526"/>
    <p:sldId xmlns:r="http://schemas.openxmlformats.org/officeDocument/2006/relationships" id="261" r:id="R98a08eda959f47d0"/>
    <p:sldId xmlns:r="http://schemas.openxmlformats.org/officeDocument/2006/relationships" id="262" r:id="R180a341f7f5e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73bfb846f4c1b" /><Relationship Type="http://schemas.openxmlformats.org/officeDocument/2006/relationships/slide" Target="/ppt/slides/slide1.xml" Id="Rcd24ce3e783c43d4" /><Relationship Type="http://schemas.openxmlformats.org/officeDocument/2006/relationships/slide" Target="/ppt/slides/slide2.xml" Id="R03afeca897a44117" /><Relationship Type="http://schemas.openxmlformats.org/officeDocument/2006/relationships/slide" Target="/ppt/slides/slide3.xml" Id="R3582b6fbe75f4deb" /><Relationship Type="http://schemas.openxmlformats.org/officeDocument/2006/relationships/slide" Target="/ppt/slides/slide4.xml" Id="Rc7e531f9824c425f" /><Relationship Type="http://schemas.openxmlformats.org/officeDocument/2006/relationships/slide" Target="/ppt/slides/slide5.xml" Id="R3aa173610c574526" /><Relationship Type="http://schemas.openxmlformats.org/officeDocument/2006/relationships/slide" Target="/ppt/slides/slide6.xml" Id="R98a08eda959f47d0" /><Relationship Type="http://schemas.openxmlformats.org/officeDocument/2006/relationships/slide" Target="/ppt/slides/slide7.xml" Id="R180a341f7f5e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588165d61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9190fb94542a0" /><Relationship Type="http://schemas.openxmlformats.org/officeDocument/2006/relationships/theme" Target="/ppt/slideMasters/theme/theme1.xml" Id="R49011ac307c7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9190fb94542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900dbfb2f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7e17d5181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375e07b3e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cb79d7aab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31b1262d4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5752b4bb6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e98c4fe97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DOMMERSNES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DOMMERSNES INVEST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876 039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DOMMERSNES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Dommersnes, Kollåsen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5116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