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b4dc7824c042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464711f7574478"/>
  </p:sldMasterIdLst>
  <p:sldIdLst>
    <p:sldId xmlns:r="http://schemas.openxmlformats.org/officeDocument/2006/relationships" id="256" r:id="R36621651a00f4926"/>
    <p:sldId xmlns:r="http://schemas.openxmlformats.org/officeDocument/2006/relationships" id="257" r:id="Rdfff9497b30440f7"/>
    <p:sldId xmlns:r="http://schemas.openxmlformats.org/officeDocument/2006/relationships" id="258" r:id="R2ccf5e1de9834bef"/>
    <p:sldId xmlns:r="http://schemas.openxmlformats.org/officeDocument/2006/relationships" id="259" r:id="Rfa7d2cfb3ceb4166"/>
    <p:sldId xmlns:r="http://schemas.openxmlformats.org/officeDocument/2006/relationships" id="260" r:id="R86c8930016d14348"/>
    <p:sldId xmlns:r="http://schemas.openxmlformats.org/officeDocument/2006/relationships" id="261" r:id="R8dd6bc969d62450d"/>
    <p:sldId xmlns:r="http://schemas.openxmlformats.org/officeDocument/2006/relationships" id="262" r:id="R26d9777c020d44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464711f7574478" /><Relationship Type="http://schemas.openxmlformats.org/officeDocument/2006/relationships/slide" Target="/ppt/slides/slide1.xml" Id="R36621651a00f4926" /><Relationship Type="http://schemas.openxmlformats.org/officeDocument/2006/relationships/slide" Target="/ppt/slides/slide2.xml" Id="Rdfff9497b30440f7" /><Relationship Type="http://schemas.openxmlformats.org/officeDocument/2006/relationships/slide" Target="/ppt/slides/slide3.xml" Id="R2ccf5e1de9834bef" /><Relationship Type="http://schemas.openxmlformats.org/officeDocument/2006/relationships/slide" Target="/ppt/slides/slide4.xml" Id="Rfa7d2cfb3ceb4166" /><Relationship Type="http://schemas.openxmlformats.org/officeDocument/2006/relationships/slide" Target="/ppt/slides/slide5.xml" Id="R86c8930016d14348" /><Relationship Type="http://schemas.openxmlformats.org/officeDocument/2006/relationships/slide" Target="/ppt/slides/slide6.xml" Id="R8dd6bc969d62450d" /><Relationship Type="http://schemas.openxmlformats.org/officeDocument/2006/relationships/slide" Target="/ppt/slides/slide7.xml" Id="R26d9777c020d44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53862f7da248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6a2e627de4da0" /><Relationship Type="http://schemas.openxmlformats.org/officeDocument/2006/relationships/theme" Target="/ppt/slideMasters/theme/theme1.xml" Id="R9dbe59ee1ec84e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a6a2e627de4d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ad7c7178049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e6dc8a1ef49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89d51ebf342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9a54e7ecf47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25f2952cd4f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38743be6c41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2b64aa86c44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OTEM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OTEM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−517 033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−178 209 767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407 871 429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418 586 864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BEKKEN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Bekken, Tyholtveien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920 656 374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OTEM INVEST AS</a:t>
            </a:r>
          </a:p>
        </p:txBody>
      </p:sp>
    </p:spTree>
  </p:cSld>
  <p:clrMapOvr>
    <a:masterClrMapping xmlns:a="http://schemas.openxmlformats.org/drawingml/2006/main"/>
  </p:clrMapOvr>
</p:sld>
</file>