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6190c313744a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b12631a1a34ad0"/>
  </p:sldMasterIdLst>
  <p:sldIdLst>
    <p:sldId xmlns:r="http://schemas.openxmlformats.org/officeDocument/2006/relationships" id="256" r:id="R121de8f3afcd4c19"/>
    <p:sldId xmlns:r="http://schemas.openxmlformats.org/officeDocument/2006/relationships" id="257" r:id="R9eb9df901e26458b"/>
    <p:sldId xmlns:r="http://schemas.openxmlformats.org/officeDocument/2006/relationships" id="258" r:id="R966c1f195e35442e"/>
    <p:sldId xmlns:r="http://schemas.openxmlformats.org/officeDocument/2006/relationships" id="259" r:id="Rc476c01492f946f4"/>
    <p:sldId xmlns:r="http://schemas.openxmlformats.org/officeDocument/2006/relationships" id="260" r:id="R499592ef2e3149cf"/>
    <p:sldId xmlns:r="http://schemas.openxmlformats.org/officeDocument/2006/relationships" id="261" r:id="R63031fd9e3af42da"/>
    <p:sldId xmlns:r="http://schemas.openxmlformats.org/officeDocument/2006/relationships" id="262" r:id="R909439a0227145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b12631a1a34ad0" /><Relationship Type="http://schemas.openxmlformats.org/officeDocument/2006/relationships/slide" Target="/ppt/slides/slide1.xml" Id="R121de8f3afcd4c19" /><Relationship Type="http://schemas.openxmlformats.org/officeDocument/2006/relationships/slide" Target="/ppt/slides/slide2.xml" Id="R9eb9df901e26458b" /><Relationship Type="http://schemas.openxmlformats.org/officeDocument/2006/relationships/slide" Target="/ppt/slides/slide3.xml" Id="R966c1f195e35442e" /><Relationship Type="http://schemas.openxmlformats.org/officeDocument/2006/relationships/slide" Target="/ppt/slides/slide4.xml" Id="Rc476c01492f946f4" /><Relationship Type="http://schemas.openxmlformats.org/officeDocument/2006/relationships/slide" Target="/ppt/slides/slide5.xml" Id="R499592ef2e3149cf" /><Relationship Type="http://schemas.openxmlformats.org/officeDocument/2006/relationships/slide" Target="/ppt/slides/slide6.xml" Id="R63031fd9e3af42da" /><Relationship Type="http://schemas.openxmlformats.org/officeDocument/2006/relationships/slide" Target="/ppt/slides/slide7.xml" Id="R909439a0227145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043f0d7d3941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40ff7981145a4" /><Relationship Type="http://schemas.openxmlformats.org/officeDocument/2006/relationships/theme" Target="/ppt/slideMasters/theme/theme1.xml" Id="Reb787ffe891b40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740ff7981145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a38d27c1642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59b9982c347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4b09af9c14f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05ffdfb4943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15e14453041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3c29eb34345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ef4e715584e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FLASNES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FLASNES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390 188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1 886 080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2 891 480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OMLI FLASNES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Ullevålsveien 95D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920 669 689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FLASNES AS</a:t>
            </a:r>
          </a:p>
        </p:txBody>
      </p:sp>
    </p:spTree>
  </p:cSld>
  <p:clrMapOvr>
    <a:masterClrMapping xmlns:a="http://schemas.openxmlformats.org/drawingml/2006/main"/>
  </p:clrMapOvr>
</p:sld>
</file>