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e372416ba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0cee388e2454f"/>
  </p:sldMasterIdLst>
  <p:sldIdLst>
    <p:sldId xmlns:r="http://schemas.openxmlformats.org/officeDocument/2006/relationships" id="256" r:id="R44aab01815f943fd"/>
    <p:sldId xmlns:r="http://schemas.openxmlformats.org/officeDocument/2006/relationships" id="257" r:id="Re1a1c7cba0594a45"/>
    <p:sldId xmlns:r="http://schemas.openxmlformats.org/officeDocument/2006/relationships" id="258" r:id="R081ae79f1afe4264"/>
    <p:sldId xmlns:r="http://schemas.openxmlformats.org/officeDocument/2006/relationships" id="259" r:id="R16100b581d764ae4"/>
    <p:sldId xmlns:r="http://schemas.openxmlformats.org/officeDocument/2006/relationships" id="260" r:id="Re54821af82b2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0cee388e2454f" /><Relationship Type="http://schemas.openxmlformats.org/officeDocument/2006/relationships/slide" Target="/ppt/slides/slide1.xml" Id="R44aab01815f943fd" /><Relationship Type="http://schemas.openxmlformats.org/officeDocument/2006/relationships/slide" Target="/ppt/slides/slide2.xml" Id="Re1a1c7cba0594a45" /><Relationship Type="http://schemas.openxmlformats.org/officeDocument/2006/relationships/slide" Target="/ppt/slides/slide3.xml" Id="R081ae79f1afe4264" /><Relationship Type="http://schemas.openxmlformats.org/officeDocument/2006/relationships/slide" Target="/ppt/slides/slide4.xml" Id="R16100b581d764ae4" /><Relationship Type="http://schemas.openxmlformats.org/officeDocument/2006/relationships/slide" Target="/ppt/slides/slide5.xml" Id="Re54821af82b2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738f358fd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9f4696d14229" /><Relationship Type="http://schemas.openxmlformats.org/officeDocument/2006/relationships/theme" Target="/ppt/slideMasters/theme/theme1.xml" Id="R96dbdc4da67c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19f4696d1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e7bd454c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93f2bdd4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782f53290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bd47c455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fa9e211f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MER SAMFUNNSANSVAR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MER SAMFUNNSANSVAR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920 672 183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