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6ea9d8412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abb375c30466f"/>
  </p:sldMasterIdLst>
  <p:sldIdLst>
    <p:sldId xmlns:r="http://schemas.openxmlformats.org/officeDocument/2006/relationships" id="256" r:id="R3ec48c4285314376"/>
    <p:sldId xmlns:r="http://schemas.openxmlformats.org/officeDocument/2006/relationships" id="257" r:id="R10ec4a21a26e4557"/>
    <p:sldId xmlns:r="http://schemas.openxmlformats.org/officeDocument/2006/relationships" id="258" r:id="R459a898889d847f4"/>
    <p:sldId xmlns:r="http://schemas.openxmlformats.org/officeDocument/2006/relationships" id="259" r:id="R9a0ec1c760e34f24"/>
    <p:sldId xmlns:r="http://schemas.openxmlformats.org/officeDocument/2006/relationships" id="260" r:id="Rf6da660f12704400"/>
    <p:sldId xmlns:r="http://schemas.openxmlformats.org/officeDocument/2006/relationships" id="261" r:id="Rf1f746188afc493e"/>
    <p:sldId xmlns:r="http://schemas.openxmlformats.org/officeDocument/2006/relationships" id="262" r:id="Raec24a9eb9eb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abb375c30466f" /><Relationship Type="http://schemas.openxmlformats.org/officeDocument/2006/relationships/slide" Target="/ppt/slides/slide1.xml" Id="R3ec48c4285314376" /><Relationship Type="http://schemas.openxmlformats.org/officeDocument/2006/relationships/slide" Target="/ppt/slides/slide2.xml" Id="R10ec4a21a26e4557" /><Relationship Type="http://schemas.openxmlformats.org/officeDocument/2006/relationships/slide" Target="/ppt/slides/slide3.xml" Id="R459a898889d847f4" /><Relationship Type="http://schemas.openxmlformats.org/officeDocument/2006/relationships/slide" Target="/ppt/slides/slide4.xml" Id="R9a0ec1c760e34f24" /><Relationship Type="http://schemas.openxmlformats.org/officeDocument/2006/relationships/slide" Target="/ppt/slides/slide5.xml" Id="Rf6da660f12704400" /><Relationship Type="http://schemas.openxmlformats.org/officeDocument/2006/relationships/slide" Target="/ppt/slides/slide6.xml" Id="Rf1f746188afc493e" /><Relationship Type="http://schemas.openxmlformats.org/officeDocument/2006/relationships/slide" Target="/ppt/slides/slide7.xml" Id="Raec24a9eb9eb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c182c5e40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46c51d3d4c6c" /><Relationship Type="http://schemas.openxmlformats.org/officeDocument/2006/relationships/theme" Target="/ppt/slideMasters/theme/theme1.xml" Id="R6551c2d910b0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4046c51d3d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5c3dc13ff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6f9896b4349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d88c51789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c85e4a9bb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9105aa34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88168ce0a42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b701663e3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ASYMMETRIC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ASYMMETRIC INVEST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592 274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SCHMELCK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Augerødlia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920 675 085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ASYMMETRIC INVEST AS</a:t>
            </a:r>
          </a:p>
        </p:txBody>
      </p:sp>
    </p:spTree>
  </p:cSld>
  <p:clrMapOvr>
    <a:masterClrMapping xmlns:a="http://schemas.openxmlformats.org/drawingml/2006/main"/>
  </p:clrMapOvr>
</p:sld>
</file>