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0c8d09c0444c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614d2c821d44c9"/>
  </p:sldMasterIdLst>
  <p:sldIdLst>
    <p:sldId xmlns:r="http://schemas.openxmlformats.org/officeDocument/2006/relationships" id="256" r:id="R30feaf02a9bd4557"/>
    <p:sldId xmlns:r="http://schemas.openxmlformats.org/officeDocument/2006/relationships" id="257" r:id="R84a61a1acbb34e5c"/>
    <p:sldId xmlns:r="http://schemas.openxmlformats.org/officeDocument/2006/relationships" id="258" r:id="R2cbb151cce1b4bf4"/>
    <p:sldId xmlns:r="http://schemas.openxmlformats.org/officeDocument/2006/relationships" id="259" r:id="R40e5dae2ff904b31"/>
    <p:sldId xmlns:r="http://schemas.openxmlformats.org/officeDocument/2006/relationships" id="260" r:id="R009dbe20d8bc4a14"/>
    <p:sldId xmlns:r="http://schemas.openxmlformats.org/officeDocument/2006/relationships" id="261" r:id="Rb0a88fe90fdf408f"/>
    <p:sldId xmlns:r="http://schemas.openxmlformats.org/officeDocument/2006/relationships" id="262" r:id="R701d0a9eb98543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614d2c821d44c9" /><Relationship Type="http://schemas.openxmlformats.org/officeDocument/2006/relationships/slide" Target="/ppt/slides/slide1.xml" Id="R30feaf02a9bd4557" /><Relationship Type="http://schemas.openxmlformats.org/officeDocument/2006/relationships/slide" Target="/ppt/slides/slide2.xml" Id="R84a61a1acbb34e5c" /><Relationship Type="http://schemas.openxmlformats.org/officeDocument/2006/relationships/slide" Target="/ppt/slides/slide3.xml" Id="R2cbb151cce1b4bf4" /><Relationship Type="http://schemas.openxmlformats.org/officeDocument/2006/relationships/slide" Target="/ppt/slides/slide4.xml" Id="R40e5dae2ff904b31" /><Relationship Type="http://schemas.openxmlformats.org/officeDocument/2006/relationships/slide" Target="/ppt/slides/slide5.xml" Id="R009dbe20d8bc4a14" /><Relationship Type="http://schemas.openxmlformats.org/officeDocument/2006/relationships/slide" Target="/ppt/slides/slide6.xml" Id="Rb0a88fe90fdf408f" /><Relationship Type="http://schemas.openxmlformats.org/officeDocument/2006/relationships/slide" Target="/ppt/slides/slide7.xml" Id="R701d0a9eb98543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68cb9f175f47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a14aa8c774c20" /><Relationship Type="http://schemas.openxmlformats.org/officeDocument/2006/relationships/theme" Target="/ppt/slideMasters/theme/theme1.xml" Id="Rd61787f452c749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da14aa8c774c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1fb5f96814c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7d4012b8f44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bf37d4ce14a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a47a23dcd43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93866fd4a46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7131889ae74a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e819406534d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E.T. SPRENGNINGSSERVICE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E.T. SPRENGNINGSSERVICE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E.T. SPRENGNINGSSERVICE AS ble etablert [år] og holder til i Mysen.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E.T. SPRENGNINGSSERVICE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E.T. SPRENGNINGSSERVICE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E.T. SPRENGNINGSSERVICE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4 578 062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−74 923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522 584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1 887 728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E.T. SPRENGNINGSSERVICE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SANDAKER TORE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VORTVEDT EIRIK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E.T. SPRENGNINGSSERVICE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Kirkåsveien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1850 Mysen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920 677 061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E.T. SPRENGNINGSSERVICE AS</a:t>
            </a:r>
          </a:p>
        </p:txBody>
      </p:sp>
    </p:spTree>
  </p:cSld>
  <p:clrMapOvr>
    <a:masterClrMapping xmlns:a="http://schemas.openxmlformats.org/drawingml/2006/main"/>
  </p:clrMapOvr>
</p:sld>
</file>