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6fde40ed1c48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7d8ad25edf42d4"/>
  </p:sldMasterIdLst>
  <p:sldIdLst>
    <p:sldId xmlns:r="http://schemas.openxmlformats.org/officeDocument/2006/relationships" id="256" r:id="R65d40878e12845b3"/>
    <p:sldId xmlns:r="http://schemas.openxmlformats.org/officeDocument/2006/relationships" id="257" r:id="R0e3abd2d99a1481e"/>
    <p:sldId xmlns:r="http://schemas.openxmlformats.org/officeDocument/2006/relationships" id="258" r:id="Rdb701528bda244f4"/>
    <p:sldId xmlns:r="http://schemas.openxmlformats.org/officeDocument/2006/relationships" id="259" r:id="Rf8897d2d1a124b77"/>
    <p:sldId xmlns:r="http://schemas.openxmlformats.org/officeDocument/2006/relationships" id="260" r:id="R936f744b532c403e"/>
    <p:sldId xmlns:r="http://schemas.openxmlformats.org/officeDocument/2006/relationships" id="261" r:id="R89abf9aa9b264194"/>
    <p:sldId xmlns:r="http://schemas.openxmlformats.org/officeDocument/2006/relationships" id="262" r:id="Ra24cf7ae3d8d47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d8ad25edf42d4" /><Relationship Type="http://schemas.openxmlformats.org/officeDocument/2006/relationships/slide" Target="/ppt/slides/slide1.xml" Id="R65d40878e12845b3" /><Relationship Type="http://schemas.openxmlformats.org/officeDocument/2006/relationships/slide" Target="/ppt/slides/slide2.xml" Id="R0e3abd2d99a1481e" /><Relationship Type="http://schemas.openxmlformats.org/officeDocument/2006/relationships/slide" Target="/ppt/slides/slide3.xml" Id="Rdb701528bda244f4" /><Relationship Type="http://schemas.openxmlformats.org/officeDocument/2006/relationships/slide" Target="/ppt/slides/slide4.xml" Id="Rf8897d2d1a124b77" /><Relationship Type="http://schemas.openxmlformats.org/officeDocument/2006/relationships/slide" Target="/ppt/slides/slide5.xml" Id="R936f744b532c403e" /><Relationship Type="http://schemas.openxmlformats.org/officeDocument/2006/relationships/slide" Target="/ppt/slides/slide6.xml" Id="R89abf9aa9b264194" /><Relationship Type="http://schemas.openxmlformats.org/officeDocument/2006/relationships/slide" Target="/ppt/slides/slide7.xml" Id="Ra24cf7ae3d8d47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b751abbfd44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04e170f554349" /><Relationship Type="http://schemas.openxmlformats.org/officeDocument/2006/relationships/theme" Target="/ppt/slideMasters/theme/theme1.xml" Id="Rc7687670732348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004e170f5543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34fd92ac044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248cc03334f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613bb13ea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204877db342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8d6ac4be545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33084ee0843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6ce10ece447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EHOB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EHOB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376 057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HOLMEIDE BLATTMANN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Emil Blattmann, Hovseterveien 82B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920 677 215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EHOB HOLDING AS</a:t>
            </a:r>
          </a:p>
        </p:txBody>
      </p:sp>
    </p:spTree>
  </p:cSld>
  <p:clrMapOvr>
    <a:masterClrMapping xmlns:a="http://schemas.openxmlformats.org/drawingml/2006/main"/>
  </p:clrMapOvr>
</p:sld>
</file>