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246026dd2448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c407ba1524359"/>
  </p:sldMasterIdLst>
  <p:sldIdLst>
    <p:sldId xmlns:r="http://schemas.openxmlformats.org/officeDocument/2006/relationships" id="256" r:id="Rfa2d05c229a64120"/>
    <p:sldId xmlns:r="http://schemas.openxmlformats.org/officeDocument/2006/relationships" id="257" r:id="Rc78f216830e940cd"/>
    <p:sldId xmlns:r="http://schemas.openxmlformats.org/officeDocument/2006/relationships" id="258" r:id="Rbe815801fef74096"/>
    <p:sldId xmlns:r="http://schemas.openxmlformats.org/officeDocument/2006/relationships" id="259" r:id="R8bdb755a0e7a494f"/>
    <p:sldId xmlns:r="http://schemas.openxmlformats.org/officeDocument/2006/relationships" id="260" r:id="R555d19cc9363487e"/>
    <p:sldId xmlns:r="http://schemas.openxmlformats.org/officeDocument/2006/relationships" id="261" r:id="R26188dd706344e2b"/>
    <p:sldId xmlns:r="http://schemas.openxmlformats.org/officeDocument/2006/relationships" id="262" r:id="R0debbb7b370d41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c407ba1524359" /><Relationship Type="http://schemas.openxmlformats.org/officeDocument/2006/relationships/slide" Target="/ppt/slides/slide1.xml" Id="Rfa2d05c229a64120" /><Relationship Type="http://schemas.openxmlformats.org/officeDocument/2006/relationships/slide" Target="/ppt/slides/slide2.xml" Id="Rc78f216830e940cd" /><Relationship Type="http://schemas.openxmlformats.org/officeDocument/2006/relationships/slide" Target="/ppt/slides/slide3.xml" Id="Rbe815801fef74096" /><Relationship Type="http://schemas.openxmlformats.org/officeDocument/2006/relationships/slide" Target="/ppt/slides/slide4.xml" Id="R8bdb755a0e7a494f" /><Relationship Type="http://schemas.openxmlformats.org/officeDocument/2006/relationships/slide" Target="/ppt/slides/slide5.xml" Id="R555d19cc9363487e" /><Relationship Type="http://schemas.openxmlformats.org/officeDocument/2006/relationships/slide" Target="/ppt/slides/slide6.xml" Id="R26188dd706344e2b" /><Relationship Type="http://schemas.openxmlformats.org/officeDocument/2006/relationships/slide" Target="/ppt/slides/slide7.xml" Id="R0debbb7b370d41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db102ab83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22cf0e3bd42e1" /><Relationship Type="http://schemas.openxmlformats.org/officeDocument/2006/relationships/theme" Target="/ppt/slideMasters/theme/theme1.xml" Id="Rc6fa47ecb384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22cf0e3bd42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0e9307d88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6aceca9d6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53d330007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7cc0d5f66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8d757db2843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dec2996ca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152392e2b4e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4 152 019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66 577 290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67 053 391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88 34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920 683 207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WIKBORG HOLDING AS</a:t>
            </a:r>
          </a:p>
        </p:txBody>
      </p:sp>
    </p:spTree>
  </p:cSld>
  <p:clrMapOvr>
    <a:masterClrMapping xmlns:a="http://schemas.openxmlformats.org/drawingml/2006/main"/>
  </p:clrMapOvr>
</p:sld>
</file>