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5a84ec64e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6727f724141ad"/>
  </p:sldMasterIdLst>
  <p:sldIdLst>
    <p:sldId xmlns:r="http://schemas.openxmlformats.org/officeDocument/2006/relationships" id="256" r:id="Rf4b29af6b5604d46"/>
    <p:sldId xmlns:r="http://schemas.openxmlformats.org/officeDocument/2006/relationships" id="257" r:id="Re67cee4645e04c1d"/>
    <p:sldId xmlns:r="http://schemas.openxmlformats.org/officeDocument/2006/relationships" id="258" r:id="R65b1e39d44d64388"/>
    <p:sldId xmlns:r="http://schemas.openxmlformats.org/officeDocument/2006/relationships" id="259" r:id="R649cf376be034a3c"/>
    <p:sldId xmlns:r="http://schemas.openxmlformats.org/officeDocument/2006/relationships" id="260" r:id="R527dfb8c470e4b6d"/>
    <p:sldId xmlns:r="http://schemas.openxmlformats.org/officeDocument/2006/relationships" id="261" r:id="Rd00dfe8902154f4b"/>
    <p:sldId xmlns:r="http://schemas.openxmlformats.org/officeDocument/2006/relationships" id="262" r:id="R870b9780525b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6727f724141ad" /><Relationship Type="http://schemas.openxmlformats.org/officeDocument/2006/relationships/slide" Target="/ppt/slides/slide1.xml" Id="Rf4b29af6b5604d46" /><Relationship Type="http://schemas.openxmlformats.org/officeDocument/2006/relationships/slide" Target="/ppt/slides/slide2.xml" Id="Re67cee4645e04c1d" /><Relationship Type="http://schemas.openxmlformats.org/officeDocument/2006/relationships/slide" Target="/ppt/slides/slide3.xml" Id="R65b1e39d44d64388" /><Relationship Type="http://schemas.openxmlformats.org/officeDocument/2006/relationships/slide" Target="/ppt/slides/slide4.xml" Id="R649cf376be034a3c" /><Relationship Type="http://schemas.openxmlformats.org/officeDocument/2006/relationships/slide" Target="/ppt/slides/slide5.xml" Id="R527dfb8c470e4b6d" /><Relationship Type="http://schemas.openxmlformats.org/officeDocument/2006/relationships/slide" Target="/ppt/slides/slide6.xml" Id="Rd00dfe8902154f4b" /><Relationship Type="http://schemas.openxmlformats.org/officeDocument/2006/relationships/slide" Target="/ppt/slides/slide7.xml" Id="R870b9780525b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8f31718c7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ebc39c3645d7" /><Relationship Type="http://schemas.openxmlformats.org/officeDocument/2006/relationships/theme" Target="/ppt/slideMasters/theme/theme1.xml" Id="Rba3d1b5a798d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5ebc39c36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ea903c7d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3b321d59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1c7ca216e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f2caf59d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85ab4c28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63ac32308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d652b176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687 848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920 692 028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