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c2894c0d2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0a8cf825da4307"/>
  </p:sldMasterIdLst>
  <p:sldIdLst>
    <p:sldId xmlns:r="http://schemas.openxmlformats.org/officeDocument/2006/relationships" id="256" r:id="R2aecdee3ed0b48a0"/>
    <p:sldId xmlns:r="http://schemas.openxmlformats.org/officeDocument/2006/relationships" id="257" r:id="R6b30f551e7664e75"/>
    <p:sldId xmlns:r="http://schemas.openxmlformats.org/officeDocument/2006/relationships" id="258" r:id="Re37d6b381d4449a0"/>
    <p:sldId xmlns:r="http://schemas.openxmlformats.org/officeDocument/2006/relationships" id="259" r:id="R7fe774fae5e844a8"/>
    <p:sldId xmlns:r="http://schemas.openxmlformats.org/officeDocument/2006/relationships" id="260" r:id="Rbc88b50970fb4356"/>
    <p:sldId xmlns:r="http://schemas.openxmlformats.org/officeDocument/2006/relationships" id="261" r:id="R42370690e36f4749"/>
    <p:sldId xmlns:r="http://schemas.openxmlformats.org/officeDocument/2006/relationships" id="262" r:id="Rd63a6ec4036c4e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a8cf825da4307" /><Relationship Type="http://schemas.openxmlformats.org/officeDocument/2006/relationships/slide" Target="/ppt/slides/slide1.xml" Id="R2aecdee3ed0b48a0" /><Relationship Type="http://schemas.openxmlformats.org/officeDocument/2006/relationships/slide" Target="/ppt/slides/slide2.xml" Id="R6b30f551e7664e75" /><Relationship Type="http://schemas.openxmlformats.org/officeDocument/2006/relationships/slide" Target="/ppt/slides/slide3.xml" Id="Re37d6b381d4449a0" /><Relationship Type="http://schemas.openxmlformats.org/officeDocument/2006/relationships/slide" Target="/ppt/slides/slide4.xml" Id="R7fe774fae5e844a8" /><Relationship Type="http://schemas.openxmlformats.org/officeDocument/2006/relationships/slide" Target="/ppt/slides/slide5.xml" Id="Rbc88b50970fb4356" /><Relationship Type="http://schemas.openxmlformats.org/officeDocument/2006/relationships/slide" Target="/ppt/slides/slide6.xml" Id="R42370690e36f4749" /><Relationship Type="http://schemas.openxmlformats.org/officeDocument/2006/relationships/slide" Target="/ppt/slides/slide7.xml" Id="Rd63a6ec4036c4e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45b42e83e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46b249ee446bb" /><Relationship Type="http://schemas.openxmlformats.org/officeDocument/2006/relationships/theme" Target="/ppt/slideMasters/theme/theme1.xml" Id="R1780193de803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546b249ee4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b0ac0648b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9075b0aca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e0ef153a2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0b7d2288541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9f952aed0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da35c933949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9ef8acf70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2 134 140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4 734 685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STRUPSTAD DAG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Flintegata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920 700 543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 HOLDING AS</a:t>
            </a:r>
          </a:p>
        </p:txBody>
      </p:sp>
    </p:spTree>
  </p:cSld>
  <p:clrMapOvr>
    <a:masterClrMapping xmlns:a="http://schemas.openxmlformats.org/drawingml/2006/main"/>
  </p:clrMapOvr>
</p:sld>
</file>