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296234b411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b6daf78f8c4ede"/>
  </p:sldMasterIdLst>
  <p:sldIdLst>
    <p:sldId xmlns:r="http://schemas.openxmlformats.org/officeDocument/2006/relationships" id="256" r:id="R19fe02e6b5a548ea"/>
    <p:sldId xmlns:r="http://schemas.openxmlformats.org/officeDocument/2006/relationships" id="257" r:id="Rb38d2f475b5d4600"/>
    <p:sldId xmlns:r="http://schemas.openxmlformats.org/officeDocument/2006/relationships" id="258" r:id="Rf57c15dbbff840a8"/>
    <p:sldId xmlns:r="http://schemas.openxmlformats.org/officeDocument/2006/relationships" id="259" r:id="R88a3fa5325e44220"/>
    <p:sldId xmlns:r="http://schemas.openxmlformats.org/officeDocument/2006/relationships" id="260" r:id="Rb108aab3d15e45ec"/>
    <p:sldId xmlns:r="http://schemas.openxmlformats.org/officeDocument/2006/relationships" id="261" r:id="Rf519d33dbd4a4bd6"/>
    <p:sldId xmlns:r="http://schemas.openxmlformats.org/officeDocument/2006/relationships" id="262" r:id="Rbef59faf61b34b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6daf78f8c4ede" /><Relationship Type="http://schemas.openxmlformats.org/officeDocument/2006/relationships/slide" Target="/ppt/slides/slide1.xml" Id="R19fe02e6b5a548ea" /><Relationship Type="http://schemas.openxmlformats.org/officeDocument/2006/relationships/slide" Target="/ppt/slides/slide2.xml" Id="Rb38d2f475b5d4600" /><Relationship Type="http://schemas.openxmlformats.org/officeDocument/2006/relationships/slide" Target="/ppt/slides/slide3.xml" Id="Rf57c15dbbff840a8" /><Relationship Type="http://schemas.openxmlformats.org/officeDocument/2006/relationships/slide" Target="/ppt/slides/slide4.xml" Id="R88a3fa5325e44220" /><Relationship Type="http://schemas.openxmlformats.org/officeDocument/2006/relationships/slide" Target="/ppt/slides/slide5.xml" Id="Rb108aab3d15e45ec" /><Relationship Type="http://schemas.openxmlformats.org/officeDocument/2006/relationships/slide" Target="/ppt/slides/slide6.xml" Id="Rf519d33dbd4a4bd6" /><Relationship Type="http://schemas.openxmlformats.org/officeDocument/2006/relationships/slide" Target="/ppt/slides/slide7.xml" Id="Rbef59faf61b34b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2dc9f1a7e45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f5e2481e741d7" /><Relationship Type="http://schemas.openxmlformats.org/officeDocument/2006/relationships/theme" Target="/ppt/slideMasters/theme/theme1.xml" Id="Re79e320094ff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8f5e2481e741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0ff03bde1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02bd53a04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b5b99de814d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ffc0bb42747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2a95a458046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aa320cc3243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ee1f8cd23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MESTER VANN OG VARME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VANN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VANN OG VARME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VANN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VANN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VANN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−183 297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−156 879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2 977 914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VANN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BENJAMIN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SKOLLERUD MARTIN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VANN OG VARME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Valkyrieveien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post@mestervv.no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www.mestervv.no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920 702 767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MESTER VANN OG VARME AS</a:t>
            </a:r>
          </a:p>
        </p:txBody>
      </p:sp>
    </p:spTree>
  </p:cSld>
  <p:clrMapOvr>
    <a:masterClrMapping xmlns:a="http://schemas.openxmlformats.org/drawingml/2006/main"/>
  </p:clrMapOvr>
</p:sld>
</file>