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be0791cfa84c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70f0b6b60e468b"/>
  </p:sldMasterIdLst>
  <p:sldIdLst>
    <p:sldId xmlns:r="http://schemas.openxmlformats.org/officeDocument/2006/relationships" id="256" r:id="Rb0b5454ec2294756"/>
    <p:sldId xmlns:r="http://schemas.openxmlformats.org/officeDocument/2006/relationships" id="257" r:id="R66ed7a4bd3db4fc4"/>
    <p:sldId xmlns:r="http://schemas.openxmlformats.org/officeDocument/2006/relationships" id="258" r:id="R5a94f26a48574ef6"/>
    <p:sldId xmlns:r="http://schemas.openxmlformats.org/officeDocument/2006/relationships" id="259" r:id="Rc9f8c68b8c93413c"/>
    <p:sldId xmlns:r="http://schemas.openxmlformats.org/officeDocument/2006/relationships" id="260" r:id="R556b860ab71d49fa"/>
    <p:sldId xmlns:r="http://schemas.openxmlformats.org/officeDocument/2006/relationships" id="261" r:id="R34c36ec9b76847e6"/>
    <p:sldId xmlns:r="http://schemas.openxmlformats.org/officeDocument/2006/relationships" id="262" r:id="Rbe5d0e9ae1294f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70f0b6b60e468b" /><Relationship Type="http://schemas.openxmlformats.org/officeDocument/2006/relationships/slide" Target="/ppt/slides/slide1.xml" Id="Rb0b5454ec2294756" /><Relationship Type="http://schemas.openxmlformats.org/officeDocument/2006/relationships/slide" Target="/ppt/slides/slide2.xml" Id="R66ed7a4bd3db4fc4" /><Relationship Type="http://schemas.openxmlformats.org/officeDocument/2006/relationships/slide" Target="/ppt/slides/slide3.xml" Id="R5a94f26a48574ef6" /><Relationship Type="http://schemas.openxmlformats.org/officeDocument/2006/relationships/slide" Target="/ppt/slides/slide4.xml" Id="Rc9f8c68b8c93413c" /><Relationship Type="http://schemas.openxmlformats.org/officeDocument/2006/relationships/slide" Target="/ppt/slides/slide5.xml" Id="R556b860ab71d49fa" /><Relationship Type="http://schemas.openxmlformats.org/officeDocument/2006/relationships/slide" Target="/ppt/slides/slide6.xml" Id="R34c36ec9b76847e6" /><Relationship Type="http://schemas.openxmlformats.org/officeDocument/2006/relationships/slide" Target="/ppt/slides/slide7.xml" Id="Rbe5d0e9ae1294f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c2f2e68c3846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b637e7ee0455c" /><Relationship Type="http://schemas.openxmlformats.org/officeDocument/2006/relationships/theme" Target="/ppt/slideMasters/theme/theme1.xml" Id="Rc1586351266349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bb637e7ee045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9f85771b44e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9a10b4f1646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a5e49bc9e41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158f0c0884e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e2dc7cfee48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c16e740bd47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5d7029c6147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SONEN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1 160 781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4 432 115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4 735 420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ANDVIK SONDRE-NICLAS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THOMAS ENOK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Dyre Halses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920 705 766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SONEN AS</a:t>
            </a:r>
          </a:p>
        </p:txBody>
      </p:sp>
    </p:spTree>
  </p:cSld>
  <p:clrMapOvr>
    <a:masterClrMapping xmlns:a="http://schemas.openxmlformats.org/drawingml/2006/main"/>
  </p:clrMapOvr>
</p:sld>
</file>