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5c0b472c82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689a0435a42df"/>
  </p:sldMasterIdLst>
  <p:sldIdLst>
    <p:sldId xmlns:r="http://schemas.openxmlformats.org/officeDocument/2006/relationships" id="256" r:id="Rcb00baf914974045"/>
    <p:sldId xmlns:r="http://schemas.openxmlformats.org/officeDocument/2006/relationships" id="257" r:id="R064c9a77f25c4af8"/>
    <p:sldId xmlns:r="http://schemas.openxmlformats.org/officeDocument/2006/relationships" id="258" r:id="R3a1ddf41fa4b47cf"/>
    <p:sldId xmlns:r="http://schemas.openxmlformats.org/officeDocument/2006/relationships" id="259" r:id="R09f8a6bc425e40a6"/>
    <p:sldId xmlns:r="http://schemas.openxmlformats.org/officeDocument/2006/relationships" id="260" r:id="Ra51b337a183643ef"/>
    <p:sldId xmlns:r="http://schemas.openxmlformats.org/officeDocument/2006/relationships" id="261" r:id="R71f9aba299fd4610"/>
    <p:sldId xmlns:r="http://schemas.openxmlformats.org/officeDocument/2006/relationships" id="262" r:id="R6065364fedf9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689a0435a42df" /><Relationship Type="http://schemas.openxmlformats.org/officeDocument/2006/relationships/slide" Target="/ppt/slides/slide1.xml" Id="Rcb00baf914974045" /><Relationship Type="http://schemas.openxmlformats.org/officeDocument/2006/relationships/slide" Target="/ppt/slides/slide2.xml" Id="R064c9a77f25c4af8" /><Relationship Type="http://schemas.openxmlformats.org/officeDocument/2006/relationships/slide" Target="/ppt/slides/slide3.xml" Id="R3a1ddf41fa4b47cf" /><Relationship Type="http://schemas.openxmlformats.org/officeDocument/2006/relationships/slide" Target="/ppt/slides/slide4.xml" Id="R09f8a6bc425e40a6" /><Relationship Type="http://schemas.openxmlformats.org/officeDocument/2006/relationships/slide" Target="/ppt/slides/slide5.xml" Id="Ra51b337a183643ef" /><Relationship Type="http://schemas.openxmlformats.org/officeDocument/2006/relationships/slide" Target="/ppt/slides/slide6.xml" Id="R71f9aba299fd4610" /><Relationship Type="http://schemas.openxmlformats.org/officeDocument/2006/relationships/slide" Target="/ppt/slides/slide7.xml" Id="R6065364fedf9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b7144e7a4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213ba46e7429f" /><Relationship Type="http://schemas.openxmlformats.org/officeDocument/2006/relationships/theme" Target="/ppt/slideMasters/theme/theme1.xml" Id="R0de454fbe3ba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213ba46e742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589dcd29f4a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41647fc144c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6e946dc634b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ebeec224b4b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63afcc44346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63be40fca40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5df5b40cd49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OTTADALEN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OTTADALEN ELEKTRO AS ble etablert [år] og holder til i Vågå.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36 973 095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5 543 681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4 650 166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19 551 866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AUALE OLA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BRENDEN PÅL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JULAND TORE ARVID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 LARS ØYSTEIN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 UNO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MARSTEIN HANS OLA  –  10,9 %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2680 Vågå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23 22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920 707 211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ELEKTRO AS</a:t>
            </a:r>
          </a:p>
        </p:txBody>
      </p:sp>
    </p:spTree>
  </p:cSld>
  <p:clrMapOvr>
    <a:masterClrMapping xmlns:a="http://schemas.openxmlformats.org/drawingml/2006/main"/>
  </p:clrMapOvr>
</p:sld>
</file>