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60b410905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68e010cc74e7d"/>
  </p:sldMasterIdLst>
  <p:sldIdLst>
    <p:sldId xmlns:r="http://schemas.openxmlformats.org/officeDocument/2006/relationships" id="256" r:id="R0ec1a138279040e1"/>
    <p:sldId xmlns:r="http://schemas.openxmlformats.org/officeDocument/2006/relationships" id="257" r:id="R81706e34bde44bd0"/>
    <p:sldId xmlns:r="http://schemas.openxmlformats.org/officeDocument/2006/relationships" id="258" r:id="R97061caa0c9b46e9"/>
    <p:sldId xmlns:r="http://schemas.openxmlformats.org/officeDocument/2006/relationships" id="259" r:id="R0c92a8cb7da1403f"/>
    <p:sldId xmlns:r="http://schemas.openxmlformats.org/officeDocument/2006/relationships" id="260" r:id="R4bc991a04787473e"/>
    <p:sldId xmlns:r="http://schemas.openxmlformats.org/officeDocument/2006/relationships" id="261" r:id="R15e470dddd674126"/>
    <p:sldId xmlns:r="http://schemas.openxmlformats.org/officeDocument/2006/relationships" id="262" r:id="R0d7f53f413e9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68e010cc74e7d" /><Relationship Type="http://schemas.openxmlformats.org/officeDocument/2006/relationships/slide" Target="/ppt/slides/slide1.xml" Id="R0ec1a138279040e1" /><Relationship Type="http://schemas.openxmlformats.org/officeDocument/2006/relationships/slide" Target="/ppt/slides/slide2.xml" Id="R81706e34bde44bd0" /><Relationship Type="http://schemas.openxmlformats.org/officeDocument/2006/relationships/slide" Target="/ppt/slides/slide3.xml" Id="R97061caa0c9b46e9" /><Relationship Type="http://schemas.openxmlformats.org/officeDocument/2006/relationships/slide" Target="/ppt/slides/slide4.xml" Id="R0c92a8cb7da1403f" /><Relationship Type="http://schemas.openxmlformats.org/officeDocument/2006/relationships/slide" Target="/ppt/slides/slide5.xml" Id="R4bc991a04787473e" /><Relationship Type="http://schemas.openxmlformats.org/officeDocument/2006/relationships/slide" Target="/ppt/slides/slide6.xml" Id="R15e470dddd674126" /><Relationship Type="http://schemas.openxmlformats.org/officeDocument/2006/relationships/slide" Target="/ppt/slides/slide7.xml" Id="R0d7f53f413e9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2fb3c122c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bc431a004cae" /><Relationship Type="http://schemas.openxmlformats.org/officeDocument/2006/relationships/theme" Target="/ppt/slideMasters/theme/theme1.xml" Id="R80f96d5db6d4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1bc431a00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ef5b974f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60f316ae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cd1c1947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96a905ea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f1c96ca4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e362795c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7e9c9b83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JATBYGG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TALLAKSEN JAN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920 709 206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JATBYGG AS</a:t>
            </a:r>
          </a:p>
        </p:txBody>
      </p:sp>
    </p:spTree>
  </p:cSld>
  <p:clrMapOvr>
    <a:masterClrMapping xmlns:a="http://schemas.openxmlformats.org/drawingml/2006/main"/>
  </p:clrMapOvr>
</p:sld>
</file>