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7c553148e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ab4c3ffa1412c"/>
  </p:sldMasterIdLst>
  <p:sldIdLst>
    <p:sldId xmlns:r="http://schemas.openxmlformats.org/officeDocument/2006/relationships" id="256" r:id="Rb30a14af4798450f"/>
    <p:sldId xmlns:r="http://schemas.openxmlformats.org/officeDocument/2006/relationships" id="257" r:id="R6edfc446dfec43f2"/>
    <p:sldId xmlns:r="http://schemas.openxmlformats.org/officeDocument/2006/relationships" id="258" r:id="Re496a58709e24c07"/>
    <p:sldId xmlns:r="http://schemas.openxmlformats.org/officeDocument/2006/relationships" id="259" r:id="Rd59fa0fb2fe54e9d"/>
    <p:sldId xmlns:r="http://schemas.openxmlformats.org/officeDocument/2006/relationships" id="260" r:id="Rd6a762f3234d4592"/>
    <p:sldId xmlns:r="http://schemas.openxmlformats.org/officeDocument/2006/relationships" id="261" r:id="R4dfee889a93b4d9b"/>
    <p:sldId xmlns:r="http://schemas.openxmlformats.org/officeDocument/2006/relationships" id="262" r:id="Rdb628891cb28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ab4c3ffa1412c" /><Relationship Type="http://schemas.openxmlformats.org/officeDocument/2006/relationships/slide" Target="/ppt/slides/slide1.xml" Id="Rb30a14af4798450f" /><Relationship Type="http://schemas.openxmlformats.org/officeDocument/2006/relationships/slide" Target="/ppt/slides/slide2.xml" Id="R6edfc446dfec43f2" /><Relationship Type="http://schemas.openxmlformats.org/officeDocument/2006/relationships/slide" Target="/ppt/slides/slide3.xml" Id="Re496a58709e24c07" /><Relationship Type="http://schemas.openxmlformats.org/officeDocument/2006/relationships/slide" Target="/ppt/slides/slide4.xml" Id="Rd59fa0fb2fe54e9d" /><Relationship Type="http://schemas.openxmlformats.org/officeDocument/2006/relationships/slide" Target="/ppt/slides/slide5.xml" Id="Rd6a762f3234d4592" /><Relationship Type="http://schemas.openxmlformats.org/officeDocument/2006/relationships/slide" Target="/ppt/slides/slide6.xml" Id="R4dfee889a93b4d9b" /><Relationship Type="http://schemas.openxmlformats.org/officeDocument/2006/relationships/slide" Target="/ppt/slides/slide7.xml" Id="Rdb628891cb28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a810d5a18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b3e2fb03444b" /><Relationship Type="http://schemas.openxmlformats.org/officeDocument/2006/relationships/theme" Target="/ppt/slideMasters/theme/theme1.xml" Id="R1124d144b288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7b3e2fb03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0a6c1282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75dac02b9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cba50be0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3e60822b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97ad30334f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d80efbd2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fa98ea62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HKJELLBY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HANS NYVOLD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