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10d2ee6a494c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d033a39848e4e9b"/>
  </p:sldMasterIdLst>
  <p:sldIdLst>
    <p:sldId xmlns:r="http://schemas.openxmlformats.org/officeDocument/2006/relationships" id="256" r:id="R52570f0f6b4e4371"/>
    <p:sldId xmlns:r="http://schemas.openxmlformats.org/officeDocument/2006/relationships" id="257" r:id="R197846430a9c4702"/>
    <p:sldId xmlns:r="http://schemas.openxmlformats.org/officeDocument/2006/relationships" id="258" r:id="R4ac0d328770a4120"/>
    <p:sldId xmlns:r="http://schemas.openxmlformats.org/officeDocument/2006/relationships" id="259" r:id="Rc9aad6dd276b425a"/>
    <p:sldId xmlns:r="http://schemas.openxmlformats.org/officeDocument/2006/relationships" id="260" r:id="R0df4368f77154372"/>
    <p:sldId xmlns:r="http://schemas.openxmlformats.org/officeDocument/2006/relationships" id="261" r:id="R55807b1c19fc4317"/>
    <p:sldId xmlns:r="http://schemas.openxmlformats.org/officeDocument/2006/relationships" id="262" r:id="Ra7246645c40147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33a39848e4e9b" /><Relationship Type="http://schemas.openxmlformats.org/officeDocument/2006/relationships/slide" Target="/ppt/slides/slide1.xml" Id="R52570f0f6b4e4371" /><Relationship Type="http://schemas.openxmlformats.org/officeDocument/2006/relationships/slide" Target="/ppt/slides/slide2.xml" Id="R197846430a9c4702" /><Relationship Type="http://schemas.openxmlformats.org/officeDocument/2006/relationships/slide" Target="/ppt/slides/slide3.xml" Id="R4ac0d328770a4120" /><Relationship Type="http://schemas.openxmlformats.org/officeDocument/2006/relationships/slide" Target="/ppt/slides/slide4.xml" Id="Rc9aad6dd276b425a" /><Relationship Type="http://schemas.openxmlformats.org/officeDocument/2006/relationships/slide" Target="/ppt/slides/slide5.xml" Id="R0df4368f77154372" /><Relationship Type="http://schemas.openxmlformats.org/officeDocument/2006/relationships/slide" Target="/ppt/slides/slide6.xml" Id="R55807b1c19fc4317" /><Relationship Type="http://schemas.openxmlformats.org/officeDocument/2006/relationships/slide" Target="/ppt/slides/slide7.xml" Id="Ra7246645c40147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5d51e43bd0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1a2cdfc7584ba9" /><Relationship Type="http://schemas.openxmlformats.org/officeDocument/2006/relationships/theme" Target="/ppt/slideMasters/theme/theme1.xml" Id="Ra5f753f370ea49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1a2cdfc7584b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eec6bab29d443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393113244e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776d91eecc45a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7b2a486ba43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f66fd2b114b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c98af49fa4e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236843d4dc4a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 EIENDOM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5 305 259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845 419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−661 356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10 074 792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50 507 920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Gråmyrvegen 41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7608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920 714 137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 EIENDOM AS</a:t>
            </a:r>
          </a:p>
        </p:txBody>
      </p:sp>
    </p:spTree>
  </p:cSld>
  <p:clrMapOvr>
    <a:masterClrMapping xmlns:a="http://schemas.openxmlformats.org/drawingml/2006/main"/>
  </p:clrMapOvr>
</p:sld>
</file>