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1f9a5c4bb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f2e81efdf4cc4"/>
  </p:sldMasterIdLst>
  <p:sldIdLst>
    <p:sldId xmlns:r="http://schemas.openxmlformats.org/officeDocument/2006/relationships" id="256" r:id="Re6937fc663094d8c"/>
    <p:sldId xmlns:r="http://schemas.openxmlformats.org/officeDocument/2006/relationships" id="257" r:id="R1be5f5de4034425d"/>
    <p:sldId xmlns:r="http://schemas.openxmlformats.org/officeDocument/2006/relationships" id="258" r:id="R9f93cac168e34cab"/>
    <p:sldId xmlns:r="http://schemas.openxmlformats.org/officeDocument/2006/relationships" id="259" r:id="R4beacbca40484ff6"/>
    <p:sldId xmlns:r="http://schemas.openxmlformats.org/officeDocument/2006/relationships" id="260" r:id="R18d6257457d84250"/>
    <p:sldId xmlns:r="http://schemas.openxmlformats.org/officeDocument/2006/relationships" id="261" r:id="Rb02132763f254353"/>
    <p:sldId xmlns:r="http://schemas.openxmlformats.org/officeDocument/2006/relationships" id="262" r:id="R53f2a52d8662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f2e81efdf4cc4" /><Relationship Type="http://schemas.openxmlformats.org/officeDocument/2006/relationships/slide" Target="/ppt/slides/slide1.xml" Id="Re6937fc663094d8c" /><Relationship Type="http://schemas.openxmlformats.org/officeDocument/2006/relationships/slide" Target="/ppt/slides/slide2.xml" Id="R1be5f5de4034425d" /><Relationship Type="http://schemas.openxmlformats.org/officeDocument/2006/relationships/slide" Target="/ppt/slides/slide3.xml" Id="R9f93cac168e34cab" /><Relationship Type="http://schemas.openxmlformats.org/officeDocument/2006/relationships/slide" Target="/ppt/slides/slide4.xml" Id="R4beacbca40484ff6" /><Relationship Type="http://schemas.openxmlformats.org/officeDocument/2006/relationships/slide" Target="/ppt/slides/slide5.xml" Id="R18d6257457d84250" /><Relationship Type="http://schemas.openxmlformats.org/officeDocument/2006/relationships/slide" Target="/ppt/slides/slide6.xml" Id="Rb02132763f254353" /><Relationship Type="http://schemas.openxmlformats.org/officeDocument/2006/relationships/slide" Target="/ppt/slides/slide7.xml" Id="R53f2a52d8662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247b672bb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db61d60f6481f" /><Relationship Type="http://schemas.openxmlformats.org/officeDocument/2006/relationships/theme" Target="/ppt/slideMasters/theme/theme1.xml" Id="R75505daa8df6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db61d60f6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bd38caf95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eea8d163f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a2c8892ed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c5fa79dd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9f604879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4d9ab308b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dbbee5d4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VATNEBRYN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VATNEBRYN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VATNEBRYN AS ble etablert [år] og holder til i Flesberg.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VATNEBRYN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VATNEBRYN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VATNEBRYN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5 455 387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VATNEBRYN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VATNEBRYN ARVE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VATNEBRYN HARALD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VATNEBRYN ANDERS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VATNEBRYN JØRGEN LIE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VATNEBRYN KRISTIAN B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VATNEBRYN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Ligrenda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3620 Flesberg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post@vatnebryn.no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VATNEBRYN AS</a:t>
            </a:r>
          </a:p>
        </p:txBody>
      </p:sp>
    </p:spTree>
  </p:cSld>
  <p:clrMapOvr>
    <a:masterClrMapping xmlns:a="http://schemas.openxmlformats.org/drawingml/2006/main"/>
  </p:clrMapOvr>
</p:sld>
</file>