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837f12482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1cf3373fb54036"/>
  </p:sldMasterIdLst>
  <p:sldIdLst>
    <p:sldId xmlns:r="http://schemas.openxmlformats.org/officeDocument/2006/relationships" id="256" r:id="R26385b82161e4e34"/>
    <p:sldId xmlns:r="http://schemas.openxmlformats.org/officeDocument/2006/relationships" id="257" r:id="Re90ac6fb5cae44dc"/>
    <p:sldId xmlns:r="http://schemas.openxmlformats.org/officeDocument/2006/relationships" id="258" r:id="Re5179c866b0a465f"/>
    <p:sldId xmlns:r="http://schemas.openxmlformats.org/officeDocument/2006/relationships" id="259" r:id="R970daec538ce4ddf"/>
    <p:sldId xmlns:r="http://schemas.openxmlformats.org/officeDocument/2006/relationships" id="260" r:id="R0e60810359f444f5"/>
    <p:sldId xmlns:r="http://schemas.openxmlformats.org/officeDocument/2006/relationships" id="261" r:id="R7b318edfd30f46c6"/>
    <p:sldId xmlns:r="http://schemas.openxmlformats.org/officeDocument/2006/relationships" id="262" r:id="Rbfbadb72eb2b46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cf3373fb54036" /><Relationship Type="http://schemas.openxmlformats.org/officeDocument/2006/relationships/slide" Target="/ppt/slides/slide1.xml" Id="R26385b82161e4e34" /><Relationship Type="http://schemas.openxmlformats.org/officeDocument/2006/relationships/slide" Target="/ppt/slides/slide2.xml" Id="Re90ac6fb5cae44dc" /><Relationship Type="http://schemas.openxmlformats.org/officeDocument/2006/relationships/slide" Target="/ppt/slides/slide3.xml" Id="Re5179c866b0a465f" /><Relationship Type="http://schemas.openxmlformats.org/officeDocument/2006/relationships/slide" Target="/ppt/slides/slide4.xml" Id="R970daec538ce4ddf" /><Relationship Type="http://schemas.openxmlformats.org/officeDocument/2006/relationships/slide" Target="/ppt/slides/slide5.xml" Id="R0e60810359f444f5" /><Relationship Type="http://schemas.openxmlformats.org/officeDocument/2006/relationships/slide" Target="/ppt/slides/slide6.xml" Id="R7b318edfd30f46c6" /><Relationship Type="http://schemas.openxmlformats.org/officeDocument/2006/relationships/slide" Target="/ppt/slides/slide7.xml" Id="Rbfbadb72eb2b46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f193aeace4f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3e40752c94c0a" /><Relationship Type="http://schemas.openxmlformats.org/officeDocument/2006/relationships/theme" Target="/ppt/slideMasters/theme/theme1.xml" Id="R863a07f881f840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3e40752c94c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48d9580e2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9292b227a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f006e87d341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26939cf91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c0a9db748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b9097816546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92fa0dcad48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BB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BB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1 239 366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1 278 101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BOLLESTAD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Bekkasinveien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920 717 284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BB INVESTERING AS</a:t>
            </a:r>
          </a:p>
        </p:txBody>
      </p:sp>
    </p:spTree>
  </p:cSld>
  <p:clrMapOvr>
    <a:masterClrMapping xmlns:a="http://schemas.openxmlformats.org/drawingml/2006/main"/>
  </p:clrMapOvr>
</p:sld>
</file>