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190a6747c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3f25134c04ef7"/>
  </p:sldMasterIdLst>
  <p:sldIdLst>
    <p:sldId xmlns:r="http://schemas.openxmlformats.org/officeDocument/2006/relationships" id="256" r:id="R8fc646c6c9bb47c9"/>
    <p:sldId xmlns:r="http://schemas.openxmlformats.org/officeDocument/2006/relationships" id="257" r:id="R7781d2dba87948e1"/>
    <p:sldId xmlns:r="http://schemas.openxmlformats.org/officeDocument/2006/relationships" id="258" r:id="R4faf7a13c1324fea"/>
    <p:sldId xmlns:r="http://schemas.openxmlformats.org/officeDocument/2006/relationships" id="259" r:id="R2cee18fdb18e43d0"/>
    <p:sldId xmlns:r="http://schemas.openxmlformats.org/officeDocument/2006/relationships" id="260" r:id="Ra9986cb4494a490d"/>
    <p:sldId xmlns:r="http://schemas.openxmlformats.org/officeDocument/2006/relationships" id="261" r:id="R7fa2aee219e640f4"/>
    <p:sldId xmlns:r="http://schemas.openxmlformats.org/officeDocument/2006/relationships" id="262" r:id="R7036270a6518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3f25134c04ef7" /><Relationship Type="http://schemas.openxmlformats.org/officeDocument/2006/relationships/slide" Target="/ppt/slides/slide1.xml" Id="R8fc646c6c9bb47c9" /><Relationship Type="http://schemas.openxmlformats.org/officeDocument/2006/relationships/slide" Target="/ppt/slides/slide2.xml" Id="R7781d2dba87948e1" /><Relationship Type="http://schemas.openxmlformats.org/officeDocument/2006/relationships/slide" Target="/ppt/slides/slide3.xml" Id="R4faf7a13c1324fea" /><Relationship Type="http://schemas.openxmlformats.org/officeDocument/2006/relationships/slide" Target="/ppt/slides/slide4.xml" Id="R2cee18fdb18e43d0" /><Relationship Type="http://schemas.openxmlformats.org/officeDocument/2006/relationships/slide" Target="/ppt/slides/slide5.xml" Id="Ra9986cb4494a490d" /><Relationship Type="http://schemas.openxmlformats.org/officeDocument/2006/relationships/slide" Target="/ppt/slides/slide6.xml" Id="R7fa2aee219e640f4" /><Relationship Type="http://schemas.openxmlformats.org/officeDocument/2006/relationships/slide" Target="/ppt/slides/slide7.xml" Id="R7036270a6518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926a0b6a5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abe560984c78" /><Relationship Type="http://schemas.openxmlformats.org/officeDocument/2006/relationships/theme" Target="/ppt/slideMasters/theme/theme1.xml" Id="R3b6c31ee03b6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1abe56098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70265489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d935780b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d16b4139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818a2581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adad475e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10fac84d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c66cf70d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OLIVA 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OLIVA PARK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74 158 465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−13 594 705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ÅDALEN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PGK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Trøskenveien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920 721 095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OLIVA PARK AS</a:t>
            </a:r>
          </a:p>
        </p:txBody>
      </p:sp>
    </p:spTree>
  </p:cSld>
  <p:clrMapOvr>
    <a:masterClrMapping xmlns:a="http://schemas.openxmlformats.org/drawingml/2006/main"/>
  </p:clrMapOvr>
</p:sld>
</file>