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cb85a7e7c340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ddcc513f774aed"/>
  </p:sldMasterIdLst>
  <p:sldIdLst>
    <p:sldId xmlns:r="http://schemas.openxmlformats.org/officeDocument/2006/relationships" id="256" r:id="Rbf2bea8b9c004d89"/>
    <p:sldId xmlns:r="http://schemas.openxmlformats.org/officeDocument/2006/relationships" id="257" r:id="Rd6e0c53c29644292"/>
    <p:sldId xmlns:r="http://schemas.openxmlformats.org/officeDocument/2006/relationships" id="258" r:id="R7a8232cc4f1c4656"/>
    <p:sldId xmlns:r="http://schemas.openxmlformats.org/officeDocument/2006/relationships" id="259" r:id="Rbe344ecb835743a4"/>
    <p:sldId xmlns:r="http://schemas.openxmlformats.org/officeDocument/2006/relationships" id="260" r:id="Rf4975d86c4414a37"/>
    <p:sldId xmlns:r="http://schemas.openxmlformats.org/officeDocument/2006/relationships" id="261" r:id="R7570467719404e45"/>
    <p:sldId xmlns:r="http://schemas.openxmlformats.org/officeDocument/2006/relationships" id="262" r:id="Rde922728b82045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ddcc513f774aed" /><Relationship Type="http://schemas.openxmlformats.org/officeDocument/2006/relationships/slide" Target="/ppt/slides/slide1.xml" Id="Rbf2bea8b9c004d89" /><Relationship Type="http://schemas.openxmlformats.org/officeDocument/2006/relationships/slide" Target="/ppt/slides/slide2.xml" Id="Rd6e0c53c29644292" /><Relationship Type="http://schemas.openxmlformats.org/officeDocument/2006/relationships/slide" Target="/ppt/slides/slide3.xml" Id="R7a8232cc4f1c4656" /><Relationship Type="http://schemas.openxmlformats.org/officeDocument/2006/relationships/slide" Target="/ppt/slides/slide4.xml" Id="Rbe344ecb835743a4" /><Relationship Type="http://schemas.openxmlformats.org/officeDocument/2006/relationships/slide" Target="/ppt/slides/slide5.xml" Id="Rf4975d86c4414a37" /><Relationship Type="http://schemas.openxmlformats.org/officeDocument/2006/relationships/slide" Target="/ppt/slides/slide6.xml" Id="R7570467719404e45" /><Relationship Type="http://schemas.openxmlformats.org/officeDocument/2006/relationships/slide" Target="/ppt/slides/slide7.xml" Id="Rde922728b82045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4a7f72b66846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dbba9c51542f3" /><Relationship Type="http://schemas.openxmlformats.org/officeDocument/2006/relationships/theme" Target="/ppt/slideMasters/theme/theme1.xml" Id="Re5e88a9ef45c45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edbba9c51542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6931ede7a43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0254d2a9749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fdea50f9849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632f5b46448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e7db590ba4a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2f5e52dd04b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2889ecb6c40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MURMESTER HALVORSEN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HALVORSEN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MURMESTER HALVORSEN AS ble etablert [år] og holder til i Ringebu.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HALVORSEN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HALVORSEN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HALVORSEN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26 596 242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1 579 080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1 180 875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4 292 008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13 416 918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HALVORSEN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AGO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HALVORSEN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Gudbrandsdalsvegen 2094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2630 Ringebu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920 730 469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HALVORSEN AS</a:t>
            </a:r>
          </a:p>
        </p:txBody>
      </p:sp>
    </p:spTree>
  </p:cSld>
  <p:clrMapOvr>
    <a:masterClrMapping xmlns:a="http://schemas.openxmlformats.org/drawingml/2006/main"/>
  </p:clrMapOvr>
</p:sld>
</file>