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667ff6ed3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403a5f78e4cce"/>
  </p:sldMasterIdLst>
  <p:sldIdLst>
    <p:sldId xmlns:r="http://schemas.openxmlformats.org/officeDocument/2006/relationships" id="256" r:id="Rfce1c7df02f547e7"/>
    <p:sldId xmlns:r="http://schemas.openxmlformats.org/officeDocument/2006/relationships" id="257" r:id="Rcf8c7487631b483c"/>
    <p:sldId xmlns:r="http://schemas.openxmlformats.org/officeDocument/2006/relationships" id="258" r:id="Rfa3213368e78467e"/>
    <p:sldId xmlns:r="http://schemas.openxmlformats.org/officeDocument/2006/relationships" id="259" r:id="R8fdc593e2839449a"/>
    <p:sldId xmlns:r="http://schemas.openxmlformats.org/officeDocument/2006/relationships" id="260" r:id="Re0be3378fd0d45db"/>
    <p:sldId xmlns:r="http://schemas.openxmlformats.org/officeDocument/2006/relationships" id="261" r:id="R7e5b9811194e4d96"/>
    <p:sldId xmlns:r="http://schemas.openxmlformats.org/officeDocument/2006/relationships" id="262" r:id="Rf7df240bf623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403a5f78e4cce" /><Relationship Type="http://schemas.openxmlformats.org/officeDocument/2006/relationships/slide" Target="/ppt/slides/slide1.xml" Id="Rfce1c7df02f547e7" /><Relationship Type="http://schemas.openxmlformats.org/officeDocument/2006/relationships/slide" Target="/ppt/slides/slide2.xml" Id="Rcf8c7487631b483c" /><Relationship Type="http://schemas.openxmlformats.org/officeDocument/2006/relationships/slide" Target="/ppt/slides/slide3.xml" Id="Rfa3213368e78467e" /><Relationship Type="http://schemas.openxmlformats.org/officeDocument/2006/relationships/slide" Target="/ppt/slides/slide4.xml" Id="R8fdc593e2839449a" /><Relationship Type="http://schemas.openxmlformats.org/officeDocument/2006/relationships/slide" Target="/ppt/slides/slide5.xml" Id="Re0be3378fd0d45db" /><Relationship Type="http://schemas.openxmlformats.org/officeDocument/2006/relationships/slide" Target="/ppt/slides/slide6.xml" Id="R7e5b9811194e4d96" /><Relationship Type="http://schemas.openxmlformats.org/officeDocument/2006/relationships/slide" Target="/ppt/slides/slide7.xml" Id="Rf7df240bf623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5942257f8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9ecbda4cb4fd8" /><Relationship Type="http://schemas.openxmlformats.org/officeDocument/2006/relationships/theme" Target="/ppt/slideMasters/theme/theme1.xml" Id="R0ad8ae34c3a7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c9ecbda4cb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7b588779e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766c08042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b5b52d4b4b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122722b7e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71a8b33e3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856fe9a374c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7dcf019d1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OMA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OMA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OMA MASKIN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OMA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OMA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OMA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16 081 981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12 115 510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19 724 975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OMA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OMA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OMA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Garborgvegen 293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4346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920 734 170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OMA MASKIN AS</a:t>
            </a:r>
          </a:p>
        </p:txBody>
      </p:sp>
    </p:spTree>
  </p:cSld>
  <p:clrMapOvr>
    <a:masterClrMapping xmlns:a="http://schemas.openxmlformats.org/drawingml/2006/main"/>
  </p:clrMapOvr>
</p:sld>
</file>