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d95c6e9c7843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d63c711276478b"/>
  </p:sldMasterIdLst>
  <p:sldIdLst>
    <p:sldId xmlns:r="http://schemas.openxmlformats.org/officeDocument/2006/relationships" id="256" r:id="R3b379a07fd3e49e9"/>
    <p:sldId xmlns:r="http://schemas.openxmlformats.org/officeDocument/2006/relationships" id="257" r:id="R9a050bc7108f426b"/>
    <p:sldId xmlns:r="http://schemas.openxmlformats.org/officeDocument/2006/relationships" id="258" r:id="R39cf701cbabc48a1"/>
    <p:sldId xmlns:r="http://schemas.openxmlformats.org/officeDocument/2006/relationships" id="259" r:id="Re520b8cbc5fa4497"/>
    <p:sldId xmlns:r="http://schemas.openxmlformats.org/officeDocument/2006/relationships" id="260" r:id="Rfbb4cb37bb284856"/>
    <p:sldId xmlns:r="http://schemas.openxmlformats.org/officeDocument/2006/relationships" id="261" r:id="R46170b39ace349f9"/>
    <p:sldId xmlns:r="http://schemas.openxmlformats.org/officeDocument/2006/relationships" id="262" r:id="Rb1658b8d4beb49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d63c711276478b" /><Relationship Type="http://schemas.openxmlformats.org/officeDocument/2006/relationships/slide" Target="/ppt/slides/slide1.xml" Id="R3b379a07fd3e49e9" /><Relationship Type="http://schemas.openxmlformats.org/officeDocument/2006/relationships/slide" Target="/ppt/slides/slide2.xml" Id="R9a050bc7108f426b" /><Relationship Type="http://schemas.openxmlformats.org/officeDocument/2006/relationships/slide" Target="/ppt/slides/slide3.xml" Id="R39cf701cbabc48a1" /><Relationship Type="http://schemas.openxmlformats.org/officeDocument/2006/relationships/slide" Target="/ppt/slides/slide4.xml" Id="Re520b8cbc5fa4497" /><Relationship Type="http://schemas.openxmlformats.org/officeDocument/2006/relationships/slide" Target="/ppt/slides/slide5.xml" Id="Rfbb4cb37bb284856" /><Relationship Type="http://schemas.openxmlformats.org/officeDocument/2006/relationships/slide" Target="/ppt/slides/slide6.xml" Id="R46170b39ace349f9" /><Relationship Type="http://schemas.openxmlformats.org/officeDocument/2006/relationships/slide" Target="/ppt/slides/slide7.xml" Id="Rb1658b8d4beb49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291a723d3c46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36551864d46ce" /><Relationship Type="http://schemas.openxmlformats.org/officeDocument/2006/relationships/theme" Target="/ppt/slideMasters/theme/theme1.xml" Id="Rffabbfbf1b194f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b36551864d46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cd5cf281e40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ab4c09fa24c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be2ff7d8545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3617d6f8840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89435dce448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5b8f0cd5440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a4701722541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CONTABILE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CONTABILE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18 479 589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4 360 337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3 525 498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218 624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8 256 634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 INVEST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 YNGVE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TONE KASPARA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TONE KASPARA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 INVEST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 YNGVE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Sjømannsvegen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oddvar@contabile.no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www.contabile.no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920 738 001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CONTABILE AS</a:t>
            </a:r>
          </a:p>
        </p:txBody>
      </p:sp>
    </p:spTree>
  </p:cSld>
  <p:clrMapOvr>
    <a:masterClrMapping xmlns:a="http://schemas.openxmlformats.org/drawingml/2006/main"/>
  </p:clrMapOvr>
</p:sld>
</file>