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3f38d24cc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78e9b364c841b5"/>
  </p:sldMasterIdLst>
  <p:sldIdLst>
    <p:sldId xmlns:r="http://schemas.openxmlformats.org/officeDocument/2006/relationships" id="256" r:id="Ra502174b732d4226"/>
    <p:sldId xmlns:r="http://schemas.openxmlformats.org/officeDocument/2006/relationships" id="257" r:id="R04220d72968f4125"/>
    <p:sldId xmlns:r="http://schemas.openxmlformats.org/officeDocument/2006/relationships" id="258" r:id="Re9aeaf8469d940f5"/>
    <p:sldId xmlns:r="http://schemas.openxmlformats.org/officeDocument/2006/relationships" id="259" r:id="R789286f2e5a14928"/>
    <p:sldId xmlns:r="http://schemas.openxmlformats.org/officeDocument/2006/relationships" id="260" r:id="Rb11c1d7b09294409"/>
    <p:sldId xmlns:r="http://schemas.openxmlformats.org/officeDocument/2006/relationships" id="261" r:id="R3ab6cffda8e6463d"/>
    <p:sldId xmlns:r="http://schemas.openxmlformats.org/officeDocument/2006/relationships" id="262" r:id="Ra6e1338d3761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8e9b364c841b5" /><Relationship Type="http://schemas.openxmlformats.org/officeDocument/2006/relationships/slide" Target="/ppt/slides/slide1.xml" Id="Ra502174b732d4226" /><Relationship Type="http://schemas.openxmlformats.org/officeDocument/2006/relationships/slide" Target="/ppt/slides/slide2.xml" Id="R04220d72968f4125" /><Relationship Type="http://schemas.openxmlformats.org/officeDocument/2006/relationships/slide" Target="/ppt/slides/slide3.xml" Id="Re9aeaf8469d940f5" /><Relationship Type="http://schemas.openxmlformats.org/officeDocument/2006/relationships/slide" Target="/ppt/slides/slide4.xml" Id="R789286f2e5a14928" /><Relationship Type="http://schemas.openxmlformats.org/officeDocument/2006/relationships/slide" Target="/ppt/slides/slide5.xml" Id="Rb11c1d7b09294409" /><Relationship Type="http://schemas.openxmlformats.org/officeDocument/2006/relationships/slide" Target="/ppt/slides/slide6.xml" Id="R3ab6cffda8e6463d" /><Relationship Type="http://schemas.openxmlformats.org/officeDocument/2006/relationships/slide" Target="/ppt/slides/slide7.xml" Id="Ra6e1338d3761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8f2d4c2b7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0bf44e08e4bf5" /><Relationship Type="http://schemas.openxmlformats.org/officeDocument/2006/relationships/theme" Target="/ppt/slideMasters/theme/theme1.xml" Id="R71c01f244f4740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0bf44e08e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d2da01a24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c49539e2647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79c3db0d7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2a64216d9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c9f724b78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0f1bbf13d4a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67d742893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10 184 221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HILDE-GUNN MYRDAL HEGGLAND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Lyngholen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4345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920 742 947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