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c03555fbab843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349171348f418d"/>
  </p:sldMasterIdLst>
  <p:sldIdLst>
    <p:sldId xmlns:r="http://schemas.openxmlformats.org/officeDocument/2006/relationships" id="256" r:id="Rb86e93ef002f4a41"/>
    <p:sldId xmlns:r="http://schemas.openxmlformats.org/officeDocument/2006/relationships" id="257" r:id="Rce483918c87c4f60"/>
    <p:sldId xmlns:r="http://schemas.openxmlformats.org/officeDocument/2006/relationships" id="258" r:id="R594304e9529549b5"/>
    <p:sldId xmlns:r="http://schemas.openxmlformats.org/officeDocument/2006/relationships" id="259" r:id="R5deeca70ee094e8e"/>
    <p:sldId xmlns:r="http://schemas.openxmlformats.org/officeDocument/2006/relationships" id="260" r:id="R6083aaa5f25c4ea2"/>
    <p:sldId xmlns:r="http://schemas.openxmlformats.org/officeDocument/2006/relationships" id="261" r:id="R8ef51dd4eaa841c6"/>
    <p:sldId xmlns:r="http://schemas.openxmlformats.org/officeDocument/2006/relationships" id="262" r:id="R8514dc88e0cc49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349171348f418d" /><Relationship Type="http://schemas.openxmlformats.org/officeDocument/2006/relationships/slide" Target="/ppt/slides/slide1.xml" Id="Rb86e93ef002f4a41" /><Relationship Type="http://schemas.openxmlformats.org/officeDocument/2006/relationships/slide" Target="/ppt/slides/slide2.xml" Id="Rce483918c87c4f60" /><Relationship Type="http://schemas.openxmlformats.org/officeDocument/2006/relationships/slide" Target="/ppt/slides/slide3.xml" Id="R594304e9529549b5" /><Relationship Type="http://schemas.openxmlformats.org/officeDocument/2006/relationships/slide" Target="/ppt/slides/slide4.xml" Id="R5deeca70ee094e8e" /><Relationship Type="http://schemas.openxmlformats.org/officeDocument/2006/relationships/slide" Target="/ppt/slides/slide5.xml" Id="R6083aaa5f25c4ea2" /><Relationship Type="http://schemas.openxmlformats.org/officeDocument/2006/relationships/slide" Target="/ppt/slides/slide6.xml" Id="R8ef51dd4eaa841c6" /><Relationship Type="http://schemas.openxmlformats.org/officeDocument/2006/relationships/slide" Target="/ppt/slides/slide7.xml" Id="R8514dc88e0cc49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63249ec6f841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466697220b4d56" /><Relationship Type="http://schemas.openxmlformats.org/officeDocument/2006/relationships/theme" Target="/ppt/slideMasters/theme/theme1.xml" Id="R82d96547e0444aa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466697220b4d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b5f50745d14f6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6ff7bd3a1447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29f02d8ade45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37240a738b49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ac63124e5449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8ac543853e40b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1d89ba7e0143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E.L.K. LARSEN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E.L.K. LARSEN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E.L.K. LARSEN INVEST AS ble etablert [år] og holder til i Mandal.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E.L.K. LARSEN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E.L.K. LARSEN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E.L.K. LARSEN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−4 380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−150 455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E.L.K. LARSEN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 GUNO LARSEN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LLOYD ASLE LARSEN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ENDRE LARSEN  –  33,0 %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E.L.K. LARSEN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Daleveien 113B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4517 Mandal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920 743 536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E.L.K. LARSEN INVEST AS</a:t>
            </a:r>
          </a:p>
        </p:txBody>
      </p:sp>
    </p:spTree>
  </p:cSld>
  <p:clrMapOvr>
    <a:masterClrMapping xmlns:a="http://schemas.openxmlformats.org/drawingml/2006/main"/>
  </p:clrMapOvr>
</p:sld>
</file>