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a34770a54b64ac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8445d328bd04555"/>
  </p:sldMasterIdLst>
  <p:sldIdLst>
    <p:sldId xmlns:r="http://schemas.openxmlformats.org/officeDocument/2006/relationships" id="256" r:id="Rc70fddd5dae64d72"/>
    <p:sldId xmlns:r="http://schemas.openxmlformats.org/officeDocument/2006/relationships" id="257" r:id="R1caba8d740524385"/>
    <p:sldId xmlns:r="http://schemas.openxmlformats.org/officeDocument/2006/relationships" id="258" r:id="Rc1cc268882f7465e"/>
    <p:sldId xmlns:r="http://schemas.openxmlformats.org/officeDocument/2006/relationships" id="259" r:id="R532d21d375354654"/>
    <p:sldId xmlns:r="http://schemas.openxmlformats.org/officeDocument/2006/relationships" id="260" r:id="R47cb0710e9d442b6"/>
    <p:sldId xmlns:r="http://schemas.openxmlformats.org/officeDocument/2006/relationships" id="261" r:id="Rbeaa4272f05a4478"/>
    <p:sldId xmlns:r="http://schemas.openxmlformats.org/officeDocument/2006/relationships" id="262" r:id="R3d97b4ee72844d8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445d328bd04555" /><Relationship Type="http://schemas.openxmlformats.org/officeDocument/2006/relationships/slide" Target="/ppt/slides/slide1.xml" Id="Rc70fddd5dae64d72" /><Relationship Type="http://schemas.openxmlformats.org/officeDocument/2006/relationships/slide" Target="/ppt/slides/slide2.xml" Id="R1caba8d740524385" /><Relationship Type="http://schemas.openxmlformats.org/officeDocument/2006/relationships/slide" Target="/ppt/slides/slide3.xml" Id="Rc1cc268882f7465e" /><Relationship Type="http://schemas.openxmlformats.org/officeDocument/2006/relationships/slide" Target="/ppt/slides/slide4.xml" Id="R532d21d375354654" /><Relationship Type="http://schemas.openxmlformats.org/officeDocument/2006/relationships/slide" Target="/ppt/slides/slide5.xml" Id="R47cb0710e9d442b6" /><Relationship Type="http://schemas.openxmlformats.org/officeDocument/2006/relationships/slide" Target="/ppt/slides/slide6.xml" Id="Rbeaa4272f05a4478" /><Relationship Type="http://schemas.openxmlformats.org/officeDocument/2006/relationships/slide" Target="/ppt/slides/slide7.xml" Id="R3d97b4ee72844d8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c9ae70623c4b8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d700bf83184d66" /><Relationship Type="http://schemas.openxmlformats.org/officeDocument/2006/relationships/theme" Target="/ppt/slideMasters/theme/theme1.xml" Id="Rbb8640728a384c4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dd700bf83184d6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4608e430bb4ce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bf366acc4a40f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6f857199e14ac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06cc840d1c4b0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908165d3884e4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860920d4d2460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858c12345143b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HFC CAPITAL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HFC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HFC CAPITAL AS ble etablert [år] og holder til i Stabekk.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HFC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HFC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HFC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−10 422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−6 413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2 747 099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3 325 399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HFC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SIMON ANDREAS HAUGEN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HFC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Øvre vei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1369 Stabekk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920 749 437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HFC CAPITAL AS</a:t>
            </a:r>
          </a:p>
        </p:txBody>
      </p:sp>
    </p:spTree>
  </p:cSld>
  <p:clrMapOvr>
    <a:masterClrMapping xmlns:a="http://schemas.openxmlformats.org/drawingml/2006/main"/>
  </p:clrMapOvr>
</p:sld>
</file>