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dc9f67d45340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f123507e343e5"/>
  </p:sldMasterIdLst>
  <p:sldIdLst>
    <p:sldId xmlns:r="http://schemas.openxmlformats.org/officeDocument/2006/relationships" id="256" r:id="Raaaefd5c66bf42e6"/>
    <p:sldId xmlns:r="http://schemas.openxmlformats.org/officeDocument/2006/relationships" id="257" r:id="Raed625e6f07c440d"/>
    <p:sldId xmlns:r="http://schemas.openxmlformats.org/officeDocument/2006/relationships" id="258" r:id="Rdd7a0a0591454db5"/>
    <p:sldId xmlns:r="http://schemas.openxmlformats.org/officeDocument/2006/relationships" id="259" r:id="R74d011d4343f4692"/>
    <p:sldId xmlns:r="http://schemas.openxmlformats.org/officeDocument/2006/relationships" id="260" r:id="R2f1ec5c285d64fdc"/>
    <p:sldId xmlns:r="http://schemas.openxmlformats.org/officeDocument/2006/relationships" id="261" r:id="R9a96b3eae522488f"/>
    <p:sldId xmlns:r="http://schemas.openxmlformats.org/officeDocument/2006/relationships" id="262" r:id="R8bdd33829f5845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f123507e343e5" /><Relationship Type="http://schemas.openxmlformats.org/officeDocument/2006/relationships/slide" Target="/ppt/slides/slide1.xml" Id="Raaaefd5c66bf42e6" /><Relationship Type="http://schemas.openxmlformats.org/officeDocument/2006/relationships/slide" Target="/ppt/slides/slide2.xml" Id="Raed625e6f07c440d" /><Relationship Type="http://schemas.openxmlformats.org/officeDocument/2006/relationships/slide" Target="/ppt/slides/slide3.xml" Id="Rdd7a0a0591454db5" /><Relationship Type="http://schemas.openxmlformats.org/officeDocument/2006/relationships/slide" Target="/ppt/slides/slide4.xml" Id="R74d011d4343f4692" /><Relationship Type="http://schemas.openxmlformats.org/officeDocument/2006/relationships/slide" Target="/ppt/slides/slide5.xml" Id="R2f1ec5c285d64fdc" /><Relationship Type="http://schemas.openxmlformats.org/officeDocument/2006/relationships/slide" Target="/ppt/slides/slide6.xml" Id="R9a96b3eae522488f" /><Relationship Type="http://schemas.openxmlformats.org/officeDocument/2006/relationships/slide" Target="/ppt/slides/slide7.xml" Id="R8bdd33829f5845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07392507e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b684d96494808" /><Relationship Type="http://schemas.openxmlformats.org/officeDocument/2006/relationships/theme" Target="/ppt/slideMasters/theme/theme1.xml" Id="R4a7a02e57473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1b684d964948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91d82a02b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661d5aaa0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0ab990b514f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e40a46a51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eb885bb1547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268bff7124b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e95d33568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SANDO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513 561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731 360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848 620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SANDO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Grøslandveien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920 753 043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SANDO HOLDING AS</a:t>
            </a:r>
          </a:p>
        </p:txBody>
      </p:sp>
    </p:spTree>
  </p:cSld>
  <p:clrMapOvr>
    <a:masterClrMapping xmlns:a="http://schemas.openxmlformats.org/drawingml/2006/main"/>
  </p:clrMapOvr>
</p:sld>
</file>