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9f995f16af49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3fbec73c294864"/>
  </p:sldMasterIdLst>
  <p:sldIdLst>
    <p:sldId xmlns:r="http://schemas.openxmlformats.org/officeDocument/2006/relationships" id="256" r:id="R3a46c3897d6e4c19"/>
    <p:sldId xmlns:r="http://schemas.openxmlformats.org/officeDocument/2006/relationships" id="257" r:id="Rf630fdbbb9be4314"/>
    <p:sldId xmlns:r="http://schemas.openxmlformats.org/officeDocument/2006/relationships" id="258" r:id="Rd5e6286dbafb4579"/>
    <p:sldId xmlns:r="http://schemas.openxmlformats.org/officeDocument/2006/relationships" id="259" r:id="R165d883622284c91"/>
    <p:sldId xmlns:r="http://schemas.openxmlformats.org/officeDocument/2006/relationships" id="260" r:id="Rb8f63642846d4033"/>
    <p:sldId xmlns:r="http://schemas.openxmlformats.org/officeDocument/2006/relationships" id="261" r:id="R559abb7aaef743bc"/>
    <p:sldId xmlns:r="http://schemas.openxmlformats.org/officeDocument/2006/relationships" id="262" r:id="R3fc761bfb5f249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fbec73c294864" /><Relationship Type="http://schemas.openxmlformats.org/officeDocument/2006/relationships/slide" Target="/ppt/slides/slide1.xml" Id="R3a46c3897d6e4c19" /><Relationship Type="http://schemas.openxmlformats.org/officeDocument/2006/relationships/slide" Target="/ppt/slides/slide2.xml" Id="Rf630fdbbb9be4314" /><Relationship Type="http://schemas.openxmlformats.org/officeDocument/2006/relationships/slide" Target="/ppt/slides/slide3.xml" Id="Rd5e6286dbafb4579" /><Relationship Type="http://schemas.openxmlformats.org/officeDocument/2006/relationships/slide" Target="/ppt/slides/slide4.xml" Id="R165d883622284c91" /><Relationship Type="http://schemas.openxmlformats.org/officeDocument/2006/relationships/slide" Target="/ppt/slides/slide5.xml" Id="Rb8f63642846d4033" /><Relationship Type="http://schemas.openxmlformats.org/officeDocument/2006/relationships/slide" Target="/ppt/slides/slide6.xml" Id="R559abb7aaef743bc" /><Relationship Type="http://schemas.openxmlformats.org/officeDocument/2006/relationships/slide" Target="/ppt/slides/slide7.xml" Id="R3fc761bfb5f249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cbd2e071c4c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0b20669584db0" /><Relationship Type="http://schemas.openxmlformats.org/officeDocument/2006/relationships/theme" Target="/ppt/slideMasters/theme/theme1.xml" Id="R1d3994004434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80b20669584d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053ab31d040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c671f601e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6567ff5b448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b06dae0624c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e45eef16d41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c653d457f4d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3f0c2bc9449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PROPERTY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PROPERTY GROUP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13 792 619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−31 707 770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4 684 028 289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5 640 434 470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920 753 752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